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83" r:id="rId12"/>
    <p:sldId id="284" r:id="rId13"/>
    <p:sldId id="285" r:id="rId14"/>
    <p:sldId id="286" r:id="rId15"/>
    <p:sldId id="282" r:id="rId16"/>
    <p:sldId id="287" r:id="rId17"/>
    <p:sldId id="266" r:id="rId18"/>
    <p:sldId id="267" r:id="rId19"/>
    <p:sldId id="268" r:id="rId20"/>
    <p:sldId id="275" r:id="rId21"/>
    <p:sldId id="277" r:id="rId22"/>
    <p:sldId id="278" r:id="rId23"/>
    <p:sldId id="279" r:id="rId24"/>
    <p:sldId id="280" r:id="rId25"/>
    <p:sldId id="270" r:id="rId26"/>
    <p:sldId id="271" r:id="rId27"/>
    <p:sldId id="272" r:id="rId28"/>
    <p:sldId id="276" r:id="rId29"/>
    <p:sldId id="281" r:id="rId30"/>
    <p:sldId id="273" r:id="rId31"/>
    <p:sldId id="274" r:id="rId32"/>
  </p:sldIdLst>
  <p:sldSz cx="9144000" cy="5143500" type="screen16x9"/>
  <p:notesSz cx="6858000" cy="9144000"/>
  <p:embeddedFontLst>
    <p:embeddedFont>
      <p:font typeface="Comfortaa" panose="020B0604020202020204"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9"/>
  </p:normalViewPr>
  <p:slideViewPr>
    <p:cSldViewPr snapToGrid="0">
      <p:cViewPr varScale="1">
        <p:scale>
          <a:sx n="80" d="100"/>
          <a:sy n="80" d="100"/>
        </p:scale>
        <p:origin x="880" y="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6199dd721_0_3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06199dd721_0_3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6199dd721_0_3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06199dd721_0_3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87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6199dd721_0_3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06199dd721_0_3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9262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6199dd721_0_3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06199dd721_0_3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083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6199dd721_0_3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06199dd721_0_3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355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6199dd721_0_3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06199dd721_0_3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7406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6199dd721_0_3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06199dd721_0_3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647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06199dd721_0_3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06199dd721_0_3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6199dd721_0_3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06199dd721_0_3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06199dd721_0_39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06199dd721_0_3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06199dd721_0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06199dd721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06199dd721_0_39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06199dd721_0_3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293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06199dd721_0_3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06199dd721_0_3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9061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06199dd721_0_3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06199dd721_0_3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3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06199dd721_0_3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06199dd721_0_3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5409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06199dd721_0_3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06199dd721_0_3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804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cfc1fe68c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cfc1fe68c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cfc1fe68c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cfc1fe68c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the rates for the units that are less than 1 mile to …...</a:t>
            </a:r>
            <a:r>
              <a:rPr lang="en" sz="2400">
                <a:solidFill>
                  <a:schemeClr val="lt1"/>
                </a:solidFill>
              </a:rPr>
              <a:t>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06199dd721_0_3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06199dd721_0_3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06199dd721_0_3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06199dd721_0_3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706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06199dd721_0_3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06199dd721_0_3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9461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06199dd721_0_9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06199dd721_0_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solidFill>
                  <a:schemeClr val="dk1"/>
                </a:solidFill>
              </a:rPr>
              <a:t>Housing Smurfs is targeting to the UMD members, such as students, faculty, and their dependents. We aim to help them find their dream unit near to the campus. Many of us must understand how struggled and frustrated it might be when trying to find a suitable place to stay. For each single unit, you need to look everywhere for rates, information, and reviews for that unit, which is such a time consuming and annoying process.</a:t>
            </a:r>
            <a:endParaRPr>
              <a:solidFill>
                <a:schemeClr val="dk1"/>
              </a:solidFill>
            </a:endParaRPr>
          </a:p>
          <a:p>
            <a:pPr marL="0" lvl="0" indent="0" algn="l" rtl="0">
              <a:spcBef>
                <a:spcPts val="1200"/>
              </a:spcBef>
              <a:spcAft>
                <a:spcPts val="0"/>
              </a:spcAft>
              <a:buNone/>
            </a:pPr>
            <a:r>
              <a:rPr lang="en" sz="1200">
                <a:solidFill>
                  <a:schemeClr val="dk1"/>
                </a:solidFill>
              </a:rPr>
              <a:t>Luckily, with Housing Smurfs, now you can easily check reviews, rates, and rental details all at once! And after you become a resident, you can also leave a review to help other UMD members.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06199dd721_0_47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06199dd721_0_4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6199dd721_0_4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6199dd721_0_4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063ea739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063ea739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By collecting reviews of various units and their rental details from different online sources to Housing Smurfs, we promise that we can solve some most common problems you might have when searching for a unit.</a:t>
            </a:r>
            <a:endParaRPr/>
          </a:p>
          <a:p>
            <a:pPr marL="0" lvl="0" indent="0" algn="l" rtl="0">
              <a:lnSpc>
                <a:spcPct val="115000"/>
              </a:lnSpc>
              <a:spcBef>
                <a:spcPts val="1200"/>
              </a:spcBef>
              <a:spcAft>
                <a:spcPts val="0"/>
              </a:spcAft>
              <a:buClr>
                <a:schemeClr val="dk1"/>
              </a:buClr>
              <a:buSzPts val="1100"/>
              <a:buFont typeface="Arial"/>
              <a:buNone/>
            </a:pPr>
            <a:r>
              <a:rPr lang="en"/>
              <a:t> </a:t>
            </a:r>
            <a:endParaRPr/>
          </a:p>
          <a:p>
            <a:pPr marL="0" lvl="0" indent="0" algn="l" rtl="0">
              <a:lnSpc>
                <a:spcPct val="115000"/>
              </a:lnSpc>
              <a:spcBef>
                <a:spcPts val="1200"/>
              </a:spcBef>
              <a:spcAft>
                <a:spcPts val="0"/>
              </a:spcAft>
              <a:buClr>
                <a:schemeClr val="dk1"/>
              </a:buClr>
              <a:buSzPts val="1100"/>
              <a:buFont typeface="Arial"/>
              <a:buNone/>
            </a:pPr>
            <a:r>
              <a:rPr lang="en"/>
              <a:t>First, what options do you have? What kind of units are there near the campus?</a:t>
            </a:r>
            <a:endParaRPr/>
          </a:p>
          <a:p>
            <a:pPr marL="0" lvl="0" indent="0" algn="l" rtl="0">
              <a:lnSpc>
                <a:spcPct val="115000"/>
              </a:lnSpc>
              <a:spcBef>
                <a:spcPts val="1200"/>
              </a:spcBef>
              <a:spcAft>
                <a:spcPts val="0"/>
              </a:spcAft>
              <a:buClr>
                <a:schemeClr val="dk1"/>
              </a:buClr>
              <a:buSzPts val="1100"/>
              <a:buFont typeface="Arial"/>
              <a:buNone/>
            </a:pPr>
            <a:r>
              <a:rPr lang="en"/>
              <a:t>Follow by that, which unit meet your expectations?</a:t>
            </a:r>
            <a:endParaRPr/>
          </a:p>
          <a:p>
            <a:pPr marL="0" lvl="0" indent="0" algn="l" rtl="0">
              <a:lnSpc>
                <a:spcPct val="115000"/>
              </a:lnSpc>
              <a:spcBef>
                <a:spcPts val="1200"/>
              </a:spcBef>
              <a:spcAft>
                <a:spcPts val="0"/>
              </a:spcAft>
              <a:buClr>
                <a:schemeClr val="dk1"/>
              </a:buClr>
              <a:buSzPts val="1100"/>
              <a:buFont typeface="Arial"/>
              <a:buNone/>
            </a:pPr>
            <a:r>
              <a:rPr lang="en"/>
              <a:t>And for that one, do other people also think it is a good unit?</a:t>
            </a:r>
            <a:endParaRPr/>
          </a:p>
          <a:p>
            <a:pPr marL="0" lvl="0" indent="0" algn="l" rtl="0">
              <a:lnSpc>
                <a:spcPct val="115000"/>
              </a:lnSpc>
              <a:spcBef>
                <a:spcPts val="1200"/>
              </a:spcBef>
              <a:spcAft>
                <a:spcPts val="0"/>
              </a:spcAft>
              <a:buClr>
                <a:schemeClr val="dk1"/>
              </a:buClr>
              <a:buSzPts val="1100"/>
              <a:buFont typeface="Arial"/>
              <a:buNone/>
            </a:pPr>
            <a:r>
              <a:rPr lang="en"/>
              <a:t> </a:t>
            </a:r>
            <a:endParaRPr/>
          </a:p>
          <a:p>
            <a:pPr marL="0" lvl="0" indent="0" algn="l" rtl="0">
              <a:lnSpc>
                <a:spcPct val="115000"/>
              </a:lnSpc>
              <a:spcBef>
                <a:spcPts val="1200"/>
              </a:spcBef>
              <a:spcAft>
                <a:spcPts val="0"/>
              </a:spcAft>
              <a:buNone/>
            </a:pPr>
            <a:r>
              <a:rPr lang="en"/>
              <a:t>It is our goal to answering all these questions.</a:t>
            </a:r>
            <a:endParaRPr/>
          </a:p>
          <a:p>
            <a:pPr marL="0" lvl="0" indent="0" algn="l" rtl="0">
              <a:lnSpc>
                <a:spcPct val="115000"/>
              </a:lnSpc>
              <a:spcBef>
                <a:spcPts val="1200"/>
              </a:spcBef>
              <a:spcAft>
                <a:spcPts val="1200"/>
              </a:spcAft>
              <a:buNone/>
            </a:pPr>
            <a:r>
              <a:rPr lang="en"/>
              <a:t>For the database design part, I’ll pass to Wen Chen to introduce the conceptual database design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fc1fe68ca_3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cfc1fe68ca_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6199dd721_0_19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06199dd721_0_1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06199dd721_0_2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06199dd721_0_2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06199dd721_0_3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06199dd721_0_3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06199dd721_0_2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06199dd721_0_2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2">
  <p:cSld name="AUTOLAYOUT_2">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p:nvPr/>
        </p:nvSpPr>
        <p:spPr>
          <a:xfrm rot="10800000">
            <a:off x="25" y="0"/>
            <a:ext cx="9144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p:nvPr/>
        </p:nvSpPr>
        <p:spPr>
          <a:xfrm rot="675">
            <a:off x="598753" y="846249"/>
            <a:ext cx="4585800" cy="3450900"/>
          </a:xfrm>
          <a:prstGeom prst="rect">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53" name="Google Shape;53;p13"/>
          <p:cNvCxnSpPr/>
          <p:nvPr/>
        </p:nvCxnSpPr>
        <p:spPr>
          <a:xfrm>
            <a:off x="13675" y="116600"/>
            <a:ext cx="9116700" cy="0"/>
          </a:xfrm>
          <a:prstGeom prst="straightConnector1">
            <a:avLst/>
          </a:prstGeom>
          <a:noFill/>
          <a:ln w="9525" cap="flat" cmpd="sng">
            <a:solidFill>
              <a:srgbClr val="EEDFCD"/>
            </a:solidFill>
            <a:prstDash val="dash"/>
            <a:round/>
            <a:headEnd type="none" w="sm" len="sm"/>
            <a:tailEnd type="none" w="sm" len="sm"/>
          </a:ln>
        </p:spPr>
      </p:cxnSp>
      <p:cxnSp>
        <p:nvCxnSpPr>
          <p:cNvPr id="54" name="Google Shape;54;p13"/>
          <p:cNvCxnSpPr/>
          <p:nvPr/>
        </p:nvCxnSpPr>
        <p:spPr>
          <a:xfrm>
            <a:off x="13675" y="5027075"/>
            <a:ext cx="9116700" cy="0"/>
          </a:xfrm>
          <a:prstGeom prst="straightConnector1">
            <a:avLst/>
          </a:prstGeom>
          <a:noFill/>
          <a:ln w="9525" cap="flat" cmpd="sng">
            <a:solidFill>
              <a:srgbClr val="EEDFCD"/>
            </a:solidFill>
            <a:prstDash val="dash"/>
            <a:round/>
            <a:headEnd type="none" w="sm" len="sm"/>
            <a:tailEnd type="none" w="sm" len="sm"/>
          </a:ln>
        </p:spPr>
      </p:cxnSp>
      <p:sp>
        <p:nvSpPr>
          <p:cNvPr id="55" name="Google Shape;55;p13"/>
          <p:cNvSpPr txBox="1">
            <a:spLocks noGrp="1"/>
          </p:cNvSpPr>
          <p:nvPr>
            <p:ph type="ctrTitle"/>
          </p:nvPr>
        </p:nvSpPr>
        <p:spPr>
          <a:xfrm>
            <a:off x="5609550" y="808825"/>
            <a:ext cx="2713200" cy="22821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3000"/>
              <a:buNone/>
              <a:defRPr sz="3000" b="1">
                <a:solidFill>
                  <a:srgbClr val="FFFFFF"/>
                </a:solidFill>
              </a:defRPr>
            </a:lvl1pPr>
            <a:lvl2pPr lvl="1" algn="l">
              <a:lnSpc>
                <a:spcPct val="100000"/>
              </a:lnSpc>
              <a:spcBef>
                <a:spcPts val="0"/>
              </a:spcBef>
              <a:spcAft>
                <a:spcPts val="0"/>
              </a:spcAft>
              <a:buClr>
                <a:srgbClr val="FFFFFF"/>
              </a:buClr>
              <a:buSzPts val="3000"/>
              <a:buNone/>
              <a:defRPr sz="3000" b="1">
                <a:solidFill>
                  <a:srgbClr val="FFFFFF"/>
                </a:solidFill>
              </a:defRPr>
            </a:lvl2pPr>
            <a:lvl3pPr lvl="2" algn="l">
              <a:lnSpc>
                <a:spcPct val="100000"/>
              </a:lnSpc>
              <a:spcBef>
                <a:spcPts val="0"/>
              </a:spcBef>
              <a:spcAft>
                <a:spcPts val="0"/>
              </a:spcAft>
              <a:buClr>
                <a:srgbClr val="FFFFFF"/>
              </a:buClr>
              <a:buSzPts val="3000"/>
              <a:buNone/>
              <a:defRPr sz="3000" b="1">
                <a:solidFill>
                  <a:srgbClr val="FFFFFF"/>
                </a:solidFill>
              </a:defRPr>
            </a:lvl3pPr>
            <a:lvl4pPr lvl="3" algn="l">
              <a:lnSpc>
                <a:spcPct val="100000"/>
              </a:lnSpc>
              <a:spcBef>
                <a:spcPts val="0"/>
              </a:spcBef>
              <a:spcAft>
                <a:spcPts val="0"/>
              </a:spcAft>
              <a:buClr>
                <a:srgbClr val="FFFFFF"/>
              </a:buClr>
              <a:buSzPts val="3000"/>
              <a:buNone/>
              <a:defRPr sz="3000" b="1">
                <a:solidFill>
                  <a:srgbClr val="FFFFFF"/>
                </a:solidFill>
              </a:defRPr>
            </a:lvl4pPr>
            <a:lvl5pPr lvl="4" algn="l">
              <a:lnSpc>
                <a:spcPct val="100000"/>
              </a:lnSpc>
              <a:spcBef>
                <a:spcPts val="0"/>
              </a:spcBef>
              <a:spcAft>
                <a:spcPts val="0"/>
              </a:spcAft>
              <a:buClr>
                <a:srgbClr val="FFFFFF"/>
              </a:buClr>
              <a:buSzPts val="3000"/>
              <a:buNone/>
              <a:defRPr sz="3000" b="1">
                <a:solidFill>
                  <a:srgbClr val="FFFFFF"/>
                </a:solidFill>
              </a:defRPr>
            </a:lvl5pPr>
            <a:lvl6pPr lvl="5" algn="l">
              <a:lnSpc>
                <a:spcPct val="100000"/>
              </a:lnSpc>
              <a:spcBef>
                <a:spcPts val="0"/>
              </a:spcBef>
              <a:spcAft>
                <a:spcPts val="0"/>
              </a:spcAft>
              <a:buClr>
                <a:srgbClr val="FFFFFF"/>
              </a:buClr>
              <a:buSzPts val="3000"/>
              <a:buNone/>
              <a:defRPr sz="3000" b="1">
                <a:solidFill>
                  <a:srgbClr val="FFFFFF"/>
                </a:solidFill>
              </a:defRPr>
            </a:lvl6pPr>
            <a:lvl7pPr lvl="6" algn="l">
              <a:lnSpc>
                <a:spcPct val="100000"/>
              </a:lnSpc>
              <a:spcBef>
                <a:spcPts val="0"/>
              </a:spcBef>
              <a:spcAft>
                <a:spcPts val="0"/>
              </a:spcAft>
              <a:buClr>
                <a:srgbClr val="FFFFFF"/>
              </a:buClr>
              <a:buSzPts val="3000"/>
              <a:buNone/>
              <a:defRPr sz="3000" b="1">
                <a:solidFill>
                  <a:srgbClr val="FFFFFF"/>
                </a:solidFill>
              </a:defRPr>
            </a:lvl7pPr>
            <a:lvl8pPr lvl="7" algn="l">
              <a:lnSpc>
                <a:spcPct val="100000"/>
              </a:lnSpc>
              <a:spcBef>
                <a:spcPts val="0"/>
              </a:spcBef>
              <a:spcAft>
                <a:spcPts val="0"/>
              </a:spcAft>
              <a:buClr>
                <a:srgbClr val="FFFFFF"/>
              </a:buClr>
              <a:buSzPts val="3000"/>
              <a:buNone/>
              <a:defRPr sz="3000" b="1">
                <a:solidFill>
                  <a:srgbClr val="FFFFFF"/>
                </a:solidFill>
              </a:defRPr>
            </a:lvl8pPr>
            <a:lvl9pPr lvl="8" algn="l">
              <a:lnSpc>
                <a:spcPct val="100000"/>
              </a:lnSpc>
              <a:spcBef>
                <a:spcPts val="0"/>
              </a:spcBef>
              <a:spcAft>
                <a:spcPts val="0"/>
              </a:spcAft>
              <a:buClr>
                <a:srgbClr val="FFFFFF"/>
              </a:buClr>
              <a:buSzPts val="3000"/>
              <a:buNone/>
              <a:defRPr sz="3000" b="1">
                <a:solidFill>
                  <a:srgbClr val="FFFFFF"/>
                </a:solidFill>
              </a:defRPr>
            </a:lvl9pPr>
          </a:lstStyle>
          <a:p>
            <a:endParaRPr/>
          </a:p>
        </p:txBody>
      </p:sp>
      <p:sp>
        <p:nvSpPr>
          <p:cNvPr id="56" name="Google Shape;56;p13"/>
          <p:cNvSpPr txBox="1">
            <a:spLocks noGrp="1"/>
          </p:cNvSpPr>
          <p:nvPr>
            <p:ph type="subTitle" idx="1"/>
          </p:nvPr>
        </p:nvSpPr>
        <p:spPr>
          <a:xfrm>
            <a:off x="5609550" y="3469725"/>
            <a:ext cx="2713200" cy="5877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1400"/>
              <a:buNone/>
              <a:defRPr sz="1400">
                <a:solidFill>
                  <a:srgbClr val="FFFFFF"/>
                </a:solidFill>
              </a:defRPr>
            </a:lvl1pPr>
            <a:lvl2pPr lvl="1" algn="l">
              <a:lnSpc>
                <a:spcPct val="100000"/>
              </a:lnSpc>
              <a:spcBef>
                <a:spcPts val="0"/>
              </a:spcBef>
              <a:spcAft>
                <a:spcPts val="0"/>
              </a:spcAft>
              <a:buClr>
                <a:srgbClr val="FFFFFF"/>
              </a:buClr>
              <a:buSzPts val="1400"/>
              <a:buNone/>
              <a:defRPr sz="1400">
                <a:solidFill>
                  <a:srgbClr val="FFFFFF"/>
                </a:solidFill>
              </a:defRPr>
            </a:lvl2pPr>
            <a:lvl3pPr lvl="2" algn="l">
              <a:lnSpc>
                <a:spcPct val="100000"/>
              </a:lnSpc>
              <a:spcBef>
                <a:spcPts val="0"/>
              </a:spcBef>
              <a:spcAft>
                <a:spcPts val="0"/>
              </a:spcAft>
              <a:buClr>
                <a:srgbClr val="FFFFFF"/>
              </a:buClr>
              <a:buSzPts val="1400"/>
              <a:buNone/>
              <a:defRPr sz="1400">
                <a:solidFill>
                  <a:srgbClr val="FFFFFF"/>
                </a:solidFill>
              </a:defRPr>
            </a:lvl3pPr>
            <a:lvl4pPr lvl="3" algn="l">
              <a:lnSpc>
                <a:spcPct val="100000"/>
              </a:lnSpc>
              <a:spcBef>
                <a:spcPts val="0"/>
              </a:spcBef>
              <a:spcAft>
                <a:spcPts val="0"/>
              </a:spcAft>
              <a:buClr>
                <a:srgbClr val="FFFFFF"/>
              </a:buClr>
              <a:buSzPts val="1400"/>
              <a:buNone/>
              <a:defRPr sz="1400">
                <a:solidFill>
                  <a:srgbClr val="FFFFFF"/>
                </a:solidFill>
              </a:defRPr>
            </a:lvl4pPr>
            <a:lvl5pPr lvl="4" algn="l">
              <a:lnSpc>
                <a:spcPct val="100000"/>
              </a:lnSpc>
              <a:spcBef>
                <a:spcPts val="0"/>
              </a:spcBef>
              <a:spcAft>
                <a:spcPts val="0"/>
              </a:spcAft>
              <a:buClr>
                <a:srgbClr val="FFFFFF"/>
              </a:buClr>
              <a:buSzPts val="1400"/>
              <a:buNone/>
              <a:defRPr sz="1400">
                <a:solidFill>
                  <a:srgbClr val="FFFFFF"/>
                </a:solidFill>
              </a:defRPr>
            </a:lvl5pPr>
            <a:lvl6pPr lvl="5" algn="l">
              <a:lnSpc>
                <a:spcPct val="100000"/>
              </a:lnSpc>
              <a:spcBef>
                <a:spcPts val="0"/>
              </a:spcBef>
              <a:spcAft>
                <a:spcPts val="0"/>
              </a:spcAft>
              <a:buClr>
                <a:srgbClr val="FFFFFF"/>
              </a:buClr>
              <a:buSzPts val="1400"/>
              <a:buNone/>
              <a:defRPr sz="1400">
                <a:solidFill>
                  <a:srgbClr val="FFFFFF"/>
                </a:solidFill>
              </a:defRPr>
            </a:lvl6pPr>
            <a:lvl7pPr lvl="6" algn="l">
              <a:lnSpc>
                <a:spcPct val="100000"/>
              </a:lnSpc>
              <a:spcBef>
                <a:spcPts val="0"/>
              </a:spcBef>
              <a:spcAft>
                <a:spcPts val="0"/>
              </a:spcAft>
              <a:buClr>
                <a:srgbClr val="FFFFFF"/>
              </a:buClr>
              <a:buSzPts val="1400"/>
              <a:buNone/>
              <a:defRPr sz="1400">
                <a:solidFill>
                  <a:srgbClr val="FFFFFF"/>
                </a:solidFill>
              </a:defRPr>
            </a:lvl7pPr>
            <a:lvl8pPr lvl="7" algn="l">
              <a:lnSpc>
                <a:spcPct val="100000"/>
              </a:lnSpc>
              <a:spcBef>
                <a:spcPts val="0"/>
              </a:spcBef>
              <a:spcAft>
                <a:spcPts val="0"/>
              </a:spcAft>
              <a:buClr>
                <a:srgbClr val="FFFFFF"/>
              </a:buClr>
              <a:buSzPts val="1400"/>
              <a:buNone/>
              <a:defRPr sz="1400">
                <a:solidFill>
                  <a:srgbClr val="FFFFFF"/>
                </a:solidFill>
              </a:defRPr>
            </a:lvl8pPr>
            <a:lvl9pPr lvl="8" algn="l">
              <a:lnSpc>
                <a:spcPct val="100000"/>
              </a:lnSpc>
              <a:spcBef>
                <a:spcPts val="0"/>
              </a:spcBef>
              <a:spcAft>
                <a:spcPts val="0"/>
              </a:spcAft>
              <a:buClr>
                <a:srgbClr val="FFFFFF"/>
              </a:buClr>
              <a:buSzPts val="1400"/>
              <a:buNone/>
              <a:defRPr sz="1400">
                <a:solidFill>
                  <a:srgbClr val="FFFFFF"/>
                </a:solidFill>
              </a:defRPr>
            </a:lvl9pPr>
          </a:lstStyle>
          <a:p>
            <a:endParaRPr/>
          </a:p>
        </p:txBody>
      </p:sp>
      <p:sp>
        <p:nvSpPr>
          <p:cNvPr id="57" name="Google Shape;57;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p:cSld name="AUTOLAYOUT_4">
    <p:bg>
      <p:bgPr>
        <a:solidFill>
          <a:srgbClr val="FFFFFF"/>
        </a:solidFill>
        <a:effectLst/>
      </p:bgPr>
    </p:bg>
    <p:spTree>
      <p:nvGrpSpPr>
        <p:cNvPr id="1" name="Shape 58"/>
        <p:cNvGrpSpPr/>
        <p:nvPr/>
      </p:nvGrpSpPr>
      <p:grpSpPr>
        <a:xfrm>
          <a:off x="0" y="0"/>
          <a:ext cx="0" cy="0"/>
          <a:chOff x="0" y="0"/>
          <a:chExt cx="0" cy="0"/>
        </a:xfrm>
      </p:grpSpPr>
      <p:sp>
        <p:nvSpPr>
          <p:cNvPr id="59" name="Google Shape;59;p14"/>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4"/>
          <p:cNvSpPr/>
          <p:nvPr/>
        </p:nvSpPr>
        <p:spPr>
          <a:xfrm>
            <a:off x="188400" y="188400"/>
            <a:ext cx="8767200" cy="476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4"/>
          <p:cNvSpPr/>
          <p:nvPr/>
        </p:nvSpPr>
        <p:spPr>
          <a:xfrm>
            <a:off x="282600" y="282600"/>
            <a:ext cx="8578800" cy="457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 name="Google Shape;62;p14"/>
          <p:cNvCxnSpPr/>
          <p:nvPr/>
        </p:nvCxnSpPr>
        <p:spPr>
          <a:xfrm>
            <a:off x="8438400" y="536225"/>
            <a:ext cx="423000" cy="0"/>
          </a:xfrm>
          <a:prstGeom prst="straightConnector1">
            <a:avLst/>
          </a:prstGeom>
          <a:noFill/>
          <a:ln w="19050" cap="flat" cmpd="sng">
            <a:solidFill>
              <a:schemeClr val="dk1"/>
            </a:solidFill>
            <a:prstDash val="solid"/>
            <a:round/>
            <a:headEnd type="none" w="sm" len="sm"/>
            <a:tailEnd type="none" w="sm" len="sm"/>
          </a:ln>
        </p:spPr>
      </p:cxnSp>
      <p:sp>
        <p:nvSpPr>
          <p:cNvPr id="63" name="Google Shape;63;p14"/>
          <p:cNvSpPr txBox="1">
            <a:spLocks noGrp="1"/>
          </p:cNvSpPr>
          <p:nvPr>
            <p:ph type="title"/>
          </p:nvPr>
        </p:nvSpPr>
        <p:spPr>
          <a:xfrm>
            <a:off x="3181650" y="1200650"/>
            <a:ext cx="4039200" cy="13881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None/>
              <a:defRPr sz="2400" b="1">
                <a:solidFill>
                  <a:schemeClr val="accent1"/>
                </a:solidFill>
              </a:defRPr>
            </a:lvl1pPr>
            <a:lvl2pPr lvl="1" algn="l">
              <a:lnSpc>
                <a:spcPct val="100000"/>
              </a:lnSpc>
              <a:spcBef>
                <a:spcPts val="0"/>
              </a:spcBef>
              <a:spcAft>
                <a:spcPts val="0"/>
              </a:spcAft>
              <a:buNone/>
              <a:defRPr sz="2400" b="1">
                <a:solidFill>
                  <a:schemeClr val="accent1"/>
                </a:solidFill>
              </a:defRPr>
            </a:lvl2pPr>
            <a:lvl3pPr lvl="2" algn="l">
              <a:lnSpc>
                <a:spcPct val="100000"/>
              </a:lnSpc>
              <a:spcBef>
                <a:spcPts val="0"/>
              </a:spcBef>
              <a:spcAft>
                <a:spcPts val="0"/>
              </a:spcAft>
              <a:buNone/>
              <a:defRPr sz="2400" b="1">
                <a:solidFill>
                  <a:schemeClr val="accent1"/>
                </a:solidFill>
              </a:defRPr>
            </a:lvl3pPr>
            <a:lvl4pPr lvl="3" algn="l">
              <a:lnSpc>
                <a:spcPct val="100000"/>
              </a:lnSpc>
              <a:spcBef>
                <a:spcPts val="0"/>
              </a:spcBef>
              <a:spcAft>
                <a:spcPts val="0"/>
              </a:spcAft>
              <a:buNone/>
              <a:defRPr sz="2400" b="1">
                <a:solidFill>
                  <a:schemeClr val="accent1"/>
                </a:solidFill>
              </a:defRPr>
            </a:lvl4pPr>
            <a:lvl5pPr lvl="4" algn="l">
              <a:lnSpc>
                <a:spcPct val="100000"/>
              </a:lnSpc>
              <a:spcBef>
                <a:spcPts val="0"/>
              </a:spcBef>
              <a:spcAft>
                <a:spcPts val="0"/>
              </a:spcAft>
              <a:buNone/>
              <a:defRPr sz="2400" b="1">
                <a:solidFill>
                  <a:schemeClr val="accent1"/>
                </a:solidFill>
              </a:defRPr>
            </a:lvl5pPr>
            <a:lvl6pPr lvl="5" algn="l">
              <a:lnSpc>
                <a:spcPct val="100000"/>
              </a:lnSpc>
              <a:spcBef>
                <a:spcPts val="0"/>
              </a:spcBef>
              <a:spcAft>
                <a:spcPts val="0"/>
              </a:spcAft>
              <a:buNone/>
              <a:defRPr sz="2400" b="1">
                <a:solidFill>
                  <a:schemeClr val="accent1"/>
                </a:solidFill>
              </a:defRPr>
            </a:lvl6pPr>
            <a:lvl7pPr lvl="6" algn="l">
              <a:lnSpc>
                <a:spcPct val="100000"/>
              </a:lnSpc>
              <a:spcBef>
                <a:spcPts val="0"/>
              </a:spcBef>
              <a:spcAft>
                <a:spcPts val="0"/>
              </a:spcAft>
              <a:buNone/>
              <a:defRPr sz="2400" b="1">
                <a:solidFill>
                  <a:schemeClr val="accent1"/>
                </a:solidFill>
              </a:defRPr>
            </a:lvl7pPr>
            <a:lvl8pPr lvl="7" algn="l">
              <a:lnSpc>
                <a:spcPct val="100000"/>
              </a:lnSpc>
              <a:spcBef>
                <a:spcPts val="0"/>
              </a:spcBef>
              <a:spcAft>
                <a:spcPts val="0"/>
              </a:spcAft>
              <a:buNone/>
              <a:defRPr sz="2400" b="1">
                <a:solidFill>
                  <a:schemeClr val="accent1"/>
                </a:solidFill>
              </a:defRPr>
            </a:lvl8pPr>
            <a:lvl9pPr lvl="8" algn="l">
              <a:lnSpc>
                <a:spcPct val="100000"/>
              </a:lnSpc>
              <a:spcBef>
                <a:spcPts val="0"/>
              </a:spcBef>
              <a:spcAft>
                <a:spcPts val="0"/>
              </a:spcAft>
              <a:buNone/>
              <a:defRPr sz="2400" b="1">
                <a:solidFill>
                  <a:schemeClr val="accent1"/>
                </a:solidFill>
              </a:defRPr>
            </a:lvl9pPr>
          </a:lstStyle>
          <a:p>
            <a:endParaRPr/>
          </a:p>
        </p:txBody>
      </p:sp>
      <p:sp>
        <p:nvSpPr>
          <p:cNvPr id="64" name="Google Shape;64;p14"/>
          <p:cNvSpPr txBox="1">
            <a:spLocks noGrp="1"/>
          </p:cNvSpPr>
          <p:nvPr>
            <p:ph type="body" idx="1"/>
          </p:nvPr>
        </p:nvSpPr>
        <p:spPr>
          <a:xfrm>
            <a:off x="3144300" y="2595300"/>
            <a:ext cx="5297700" cy="1088100"/>
          </a:xfrm>
          <a:prstGeom prst="rect">
            <a:avLst/>
          </a:prstGeom>
          <a:noFill/>
        </p:spPr>
        <p:txBody>
          <a:bodyPr spcFirstLastPara="1" wrap="square" lIns="91425" tIns="91425" rIns="91425" bIns="91425" anchor="t" anchorCtr="0">
            <a:normAutofit/>
          </a:bodyPr>
          <a:lstStyle>
            <a:lvl1pPr marL="457200" lvl="0" indent="-317500" algn="l">
              <a:lnSpc>
                <a:spcPct val="115000"/>
              </a:lnSpc>
              <a:spcBef>
                <a:spcPts val="0"/>
              </a:spcBef>
              <a:spcAft>
                <a:spcPts val="0"/>
              </a:spcAft>
              <a:buClr>
                <a:schemeClr val="dk2"/>
              </a:buClr>
              <a:buSzPts val="1400"/>
              <a:buChar char="●"/>
              <a:defRPr sz="1400">
                <a:solidFill>
                  <a:schemeClr val="dk2"/>
                </a:solidFill>
              </a:defRPr>
            </a:lvl1pPr>
            <a:lvl2pPr marL="914400" lvl="1" indent="-304800" algn="l">
              <a:lnSpc>
                <a:spcPct val="115000"/>
              </a:lnSpc>
              <a:spcBef>
                <a:spcPts val="0"/>
              </a:spcBef>
              <a:spcAft>
                <a:spcPts val="0"/>
              </a:spcAft>
              <a:buClr>
                <a:schemeClr val="dk2"/>
              </a:buClr>
              <a:buSzPts val="1200"/>
              <a:buChar char="○"/>
              <a:defRPr sz="1200">
                <a:solidFill>
                  <a:schemeClr val="dk2"/>
                </a:solidFill>
              </a:defRPr>
            </a:lvl2pPr>
            <a:lvl3pPr marL="1371600" lvl="2" indent="-304800" algn="l">
              <a:lnSpc>
                <a:spcPct val="115000"/>
              </a:lnSpc>
              <a:spcBef>
                <a:spcPts val="0"/>
              </a:spcBef>
              <a:spcAft>
                <a:spcPts val="0"/>
              </a:spcAft>
              <a:buClr>
                <a:schemeClr val="dk2"/>
              </a:buClr>
              <a:buSzPts val="1200"/>
              <a:buChar char="■"/>
              <a:defRPr sz="1200">
                <a:solidFill>
                  <a:schemeClr val="dk2"/>
                </a:solidFill>
              </a:defRPr>
            </a:lvl3pPr>
            <a:lvl4pPr marL="1828800" lvl="3" indent="-304800" algn="l">
              <a:lnSpc>
                <a:spcPct val="115000"/>
              </a:lnSpc>
              <a:spcBef>
                <a:spcPts val="0"/>
              </a:spcBef>
              <a:spcAft>
                <a:spcPts val="0"/>
              </a:spcAft>
              <a:buClr>
                <a:schemeClr val="dk2"/>
              </a:buClr>
              <a:buSzPts val="1200"/>
              <a:buChar char="●"/>
              <a:defRPr sz="1200">
                <a:solidFill>
                  <a:schemeClr val="dk2"/>
                </a:solidFill>
              </a:defRPr>
            </a:lvl4pPr>
            <a:lvl5pPr marL="2286000" lvl="4" indent="-304800" algn="l">
              <a:lnSpc>
                <a:spcPct val="115000"/>
              </a:lnSpc>
              <a:spcBef>
                <a:spcPts val="0"/>
              </a:spcBef>
              <a:spcAft>
                <a:spcPts val="0"/>
              </a:spcAft>
              <a:buClr>
                <a:schemeClr val="dk2"/>
              </a:buClr>
              <a:buSzPts val="1200"/>
              <a:buChar char="○"/>
              <a:defRPr sz="1200">
                <a:solidFill>
                  <a:schemeClr val="dk2"/>
                </a:solidFill>
              </a:defRPr>
            </a:lvl5pPr>
            <a:lvl6pPr marL="2743200" lvl="5" indent="-304800" algn="l">
              <a:lnSpc>
                <a:spcPct val="115000"/>
              </a:lnSpc>
              <a:spcBef>
                <a:spcPts val="0"/>
              </a:spcBef>
              <a:spcAft>
                <a:spcPts val="0"/>
              </a:spcAft>
              <a:buClr>
                <a:schemeClr val="dk2"/>
              </a:buClr>
              <a:buSzPts val="1200"/>
              <a:buChar char="■"/>
              <a:defRPr sz="1200">
                <a:solidFill>
                  <a:schemeClr val="dk2"/>
                </a:solidFill>
              </a:defRPr>
            </a:lvl6pPr>
            <a:lvl7pPr marL="3200400" lvl="6" indent="-304800" algn="l">
              <a:lnSpc>
                <a:spcPct val="115000"/>
              </a:lnSpc>
              <a:spcBef>
                <a:spcPts val="0"/>
              </a:spcBef>
              <a:spcAft>
                <a:spcPts val="0"/>
              </a:spcAft>
              <a:buClr>
                <a:schemeClr val="dk2"/>
              </a:buClr>
              <a:buSzPts val="1200"/>
              <a:buChar char="●"/>
              <a:defRPr sz="1200">
                <a:solidFill>
                  <a:schemeClr val="dk2"/>
                </a:solidFill>
              </a:defRPr>
            </a:lvl7pPr>
            <a:lvl8pPr marL="3657600" lvl="7" indent="-304800" algn="l">
              <a:lnSpc>
                <a:spcPct val="115000"/>
              </a:lnSpc>
              <a:spcBef>
                <a:spcPts val="0"/>
              </a:spcBef>
              <a:spcAft>
                <a:spcPts val="0"/>
              </a:spcAft>
              <a:buClr>
                <a:schemeClr val="dk2"/>
              </a:buClr>
              <a:buSzPts val="1200"/>
              <a:buChar char="○"/>
              <a:defRPr sz="1200">
                <a:solidFill>
                  <a:schemeClr val="dk2"/>
                </a:solidFill>
              </a:defRPr>
            </a:lvl8pPr>
            <a:lvl9pPr marL="4114800" lvl="8" indent="-304800" algn="l">
              <a:lnSpc>
                <a:spcPct val="115000"/>
              </a:lnSpc>
              <a:spcBef>
                <a:spcPts val="0"/>
              </a:spcBef>
              <a:spcAft>
                <a:spcPts val="0"/>
              </a:spcAft>
              <a:buClr>
                <a:schemeClr val="dk2"/>
              </a:buClr>
              <a:buSzPts val="1200"/>
              <a:buChar char="■"/>
              <a:defRPr sz="1200">
                <a:solidFill>
                  <a:schemeClr val="dk2"/>
                </a:solidFill>
              </a:defRPr>
            </a:lvl9pPr>
          </a:lstStyle>
          <a:p>
            <a:endParaRPr/>
          </a:p>
        </p:txBody>
      </p:sp>
      <p:sp>
        <p:nvSpPr>
          <p:cNvPr id="65" name="Google Shape;65;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p:cSld name="AUTOLAYOUT_11">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188400" y="188400"/>
            <a:ext cx="8767200" cy="4766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82600" y="282600"/>
            <a:ext cx="8578800" cy="457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 name="Google Shape;70;p15"/>
          <p:cNvCxnSpPr/>
          <p:nvPr/>
        </p:nvCxnSpPr>
        <p:spPr>
          <a:xfrm>
            <a:off x="282600" y="4607275"/>
            <a:ext cx="423000" cy="0"/>
          </a:xfrm>
          <a:prstGeom prst="straightConnector1">
            <a:avLst/>
          </a:prstGeom>
          <a:noFill/>
          <a:ln w="19050" cap="flat" cmpd="sng">
            <a:solidFill>
              <a:schemeClr val="dk1"/>
            </a:solidFill>
            <a:prstDash val="solid"/>
            <a:round/>
            <a:headEnd type="none" w="sm" len="sm"/>
            <a:tailEnd type="none" w="sm" len="sm"/>
          </a:ln>
        </p:spPr>
      </p:cxnSp>
      <p:cxnSp>
        <p:nvCxnSpPr>
          <p:cNvPr id="71" name="Google Shape;71;p15"/>
          <p:cNvCxnSpPr/>
          <p:nvPr/>
        </p:nvCxnSpPr>
        <p:spPr>
          <a:xfrm>
            <a:off x="8438400" y="536225"/>
            <a:ext cx="423000" cy="0"/>
          </a:xfrm>
          <a:prstGeom prst="straightConnector1">
            <a:avLst/>
          </a:prstGeom>
          <a:noFill/>
          <a:ln w="19050" cap="flat" cmpd="sng">
            <a:solidFill>
              <a:schemeClr val="dk1"/>
            </a:solidFill>
            <a:prstDash val="solid"/>
            <a:round/>
            <a:headEnd type="none" w="sm" len="sm"/>
            <a:tailEnd type="none" w="sm" len="sm"/>
          </a:ln>
        </p:spPr>
      </p:cxnSp>
      <p:sp>
        <p:nvSpPr>
          <p:cNvPr id="72" name="Google Shape;72;p15"/>
          <p:cNvSpPr txBox="1">
            <a:spLocks noGrp="1"/>
          </p:cNvSpPr>
          <p:nvPr>
            <p:ph type="title"/>
          </p:nvPr>
        </p:nvSpPr>
        <p:spPr>
          <a:xfrm>
            <a:off x="705600" y="1415400"/>
            <a:ext cx="3394200" cy="2249700"/>
          </a:xfrm>
          <a:prstGeom prst="rect">
            <a:avLst/>
          </a:prstGeom>
          <a:noFill/>
        </p:spPr>
        <p:txBody>
          <a:bodyPr spcFirstLastPara="1" wrap="square" lIns="91425" tIns="91425" rIns="91425" bIns="91425" anchor="ctr" anchorCtr="0">
            <a:normAutofit/>
          </a:bodyPr>
          <a:lstStyle>
            <a:lvl1pPr lvl="0" algn="r" rtl="0">
              <a:lnSpc>
                <a:spcPct val="100000"/>
              </a:lnSpc>
              <a:spcBef>
                <a:spcPts val="0"/>
              </a:spcBef>
              <a:spcAft>
                <a:spcPts val="0"/>
              </a:spcAft>
              <a:buNone/>
              <a:defRPr sz="2400" b="1">
                <a:solidFill>
                  <a:schemeClr val="accent1"/>
                </a:solidFill>
              </a:defRPr>
            </a:lvl1pPr>
            <a:lvl2pPr lvl="1" algn="r" rtl="0">
              <a:lnSpc>
                <a:spcPct val="100000"/>
              </a:lnSpc>
              <a:spcBef>
                <a:spcPts val="0"/>
              </a:spcBef>
              <a:spcAft>
                <a:spcPts val="0"/>
              </a:spcAft>
              <a:buNone/>
              <a:defRPr sz="2400" b="1">
                <a:solidFill>
                  <a:schemeClr val="accent1"/>
                </a:solidFill>
              </a:defRPr>
            </a:lvl2pPr>
            <a:lvl3pPr lvl="2" algn="r" rtl="0">
              <a:lnSpc>
                <a:spcPct val="100000"/>
              </a:lnSpc>
              <a:spcBef>
                <a:spcPts val="0"/>
              </a:spcBef>
              <a:spcAft>
                <a:spcPts val="0"/>
              </a:spcAft>
              <a:buNone/>
              <a:defRPr sz="2400" b="1">
                <a:solidFill>
                  <a:schemeClr val="accent1"/>
                </a:solidFill>
              </a:defRPr>
            </a:lvl3pPr>
            <a:lvl4pPr lvl="3" algn="r" rtl="0">
              <a:lnSpc>
                <a:spcPct val="100000"/>
              </a:lnSpc>
              <a:spcBef>
                <a:spcPts val="0"/>
              </a:spcBef>
              <a:spcAft>
                <a:spcPts val="0"/>
              </a:spcAft>
              <a:buNone/>
              <a:defRPr sz="2400" b="1">
                <a:solidFill>
                  <a:schemeClr val="accent1"/>
                </a:solidFill>
              </a:defRPr>
            </a:lvl4pPr>
            <a:lvl5pPr lvl="4" algn="r" rtl="0">
              <a:lnSpc>
                <a:spcPct val="100000"/>
              </a:lnSpc>
              <a:spcBef>
                <a:spcPts val="0"/>
              </a:spcBef>
              <a:spcAft>
                <a:spcPts val="0"/>
              </a:spcAft>
              <a:buNone/>
              <a:defRPr sz="2400" b="1">
                <a:solidFill>
                  <a:schemeClr val="accent1"/>
                </a:solidFill>
              </a:defRPr>
            </a:lvl5pPr>
            <a:lvl6pPr lvl="5" algn="r" rtl="0">
              <a:lnSpc>
                <a:spcPct val="100000"/>
              </a:lnSpc>
              <a:spcBef>
                <a:spcPts val="0"/>
              </a:spcBef>
              <a:spcAft>
                <a:spcPts val="0"/>
              </a:spcAft>
              <a:buNone/>
              <a:defRPr sz="2400" b="1">
                <a:solidFill>
                  <a:schemeClr val="accent1"/>
                </a:solidFill>
              </a:defRPr>
            </a:lvl6pPr>
            <a:lvl7pPr lvl="6" algn="r" rtl="0">
              <a:lnSpc>
                <a:spcPct val="100000"/>
              </a:lnSpc>
              <a:spcBef>
                <a:spcPts val="0"/>
              </a:spcBef>
              <a:spcAft>
                <a:spcPts val="0"/>
              </a:spcAft>
              <a:buNone/>
              <a:defRPr sz="2400" b="1">
                <a:solidFill>
                  <a:schemeClr val="accent1"/>
                </a:solidFill>
              </a:defRPr>
            </a:lvl7pPr>
            <a:lvl8pPr lvl="7" algn="r" rtl="0">
              <a:lnSpc>
                <a:spcPct val="100000"/>
              </a:lnSpc>
              <a:spcBef>
                <a:spcPts val="0"/>
              </a:spcBef>
              <a:spcAft>
                <a:spcPts val="0"/>
              </a:spcAft>
              <a:buNone/>
              <a:defRPr sz="2400" b="1">
                <a:solidFill>
                  <a:schemeClr val="accent1"/>
                </a:solidFill>
              </a:defRPr>
            </a:lvl8pPr>
            <a:lvl9pPr lvl="8" algn="r" rtl="0">
              <a:lnSpc>
                <a:spcPct val="100000"/>
              </a:lnSpc>
              <a:spcBef>
                <a:spcPts val="0"/>
              </a:spcBef>
              <a:spcAft>
                <a:spcPts val="0"/>
              </a:spcAft>
              <a:buNone/>
              <a:defRPr sz="2400" b="1">
                <a:solidFill>
                  <a:schemeClr val="accent1"/>
                </a:solidFill>
              </a:defRPr>
            </a:lvl9pPr>
          </a:lstStyle>
          <a:p>
            <a:endParaRPr/>
          </a:p>
        </p:txBody>
      </p:sp>
      <p:sp>
        <p:nvSpPr>
          <p:cNvPr id="73" name="Google Shape;73;p15"/>
          <p:cNvSpPr txBox="1">
            <a:spLocks noGrp="1"/>
          </p:cNvSpPr>
          <p:nvPr>
            <p:ph type="body" idx="1"/>
          </p:nvPr>
        </p:nvSpPr>
        <p:spPr>
          <a:xfrm>
            <a:off x="4252525" y="836250"/>
            <a:ext cx="4185900" cy="3408000"/>
          </a:xfrm>
          <a:prstGeom prst="rect">
            <a:avLst/>
          </a:prstGeom>
          <a:noFill/>
        </p:spPr>
        <p:txBody>
          <a:bodyPr spcFirstLastPara="1" wrap="square" lIns="91425" tIns="91425" rIns="91425" bIns="91425" anchor="ctr" anchorCtr="0">
            <a:normAutofit/>
          </a:bodyPr>
          <a:lstStyle>
            <a:lvl1pPr marL="457200" lvl="0" indent="-317500" algn="l" rtl="0">
              <a:lnSpc>
                <a:spcPct val="115000"/>
              </a:lnSpc>
              <a:spcBef>
                <a:spcPts val="0"/>
              </a:spcBef>
              <a:spcAft>
                <a:spcPts val="0"/>
              </a:spcAft>
              <a:buClr>
                <a:schemeClr val="dk2"/>
              </a:buClr>
              <a:buSzPts val="1400"/>
              <a:buChar char="●"/>
              <a:defRPr sz="1400">
                <a:solidFill>
                  <a:schemeClr val="dk2"/>
                </a:solidFill>
              </a:defRPr>
            </a:lvl1pPr>
            <a:lvl2pPr marL="914400" lvl="1" indent="-304800" algn="l" rtl="0">
              <a:lnSpc>
                <a:spcPct val="115000"/>
              </a:lnSpc>
              <a:spcBef>
                <a:spcPts val="0"/>
              </a:spcBef>
              <a:spcAft>
                <a:spcPts val="0"/>
              </a:spcAft>
              <a:buClr>
                <a:schemeClr val="dk2"/>
              </a:buClr>
              <a:buSzPts val="1200"/>
              <a:buChar char="○"/>
              <a:defRPr sz="1200">
                <a:solidFill>
                  <a:schemeClr val="dk2"/>
                </a:solidFill>
              </a:defRPr>
            </a:lvl2pPr>
            <a:lvl3pPr marL="1371600" lvl="2" indent="-304800" algn="l" rtl="0">
              <a:lnSpc>
                <a:spcPct val="115000"/>
              </a:lnSpc>
              <a:spcBef>
                <a:spcPts val="0"/>
              </a:spcBef>
              <a:spcAft>
                <a:spcPts val="0"/>
              </a:spcAft>
              <a:buClr>
                <a:schemeClr val="dk2"/>
              </a:buClr>
              <a:buSzPts val="1200"/>
              <a:buChar char="■"/>
              <a:defRPr sz="1200">
                <a:solidFill>
                  <a:schemeClr val="dk2"/>
                </a:solidFill>
              </a:defRPr>
            </a:lvl3pPr>
            <a:lvl4pPr marL="1828800" lvl="3" indent="-304800" algn="l" rtl="0">
              <a:lnSpc>
                <a:spcPct val="115000"/>
              </a:lnSpc>
              <a:spcBef>
                <a:spcPts val="0"/>
              </a:spcBef>
              <a:spcAft>
                <a:spcPts val="0"/>
              </a:spcAft>
              <a:buClr>
                <a:schemeClr val="dk2"/>
              </a:buClr>
              <a:buSzPts val="1200"/>
              <a:buChar char="●"/>
              <a:defRPr sz="1200">
                <a:solidFill>
                  <a:schemeClr val="dk2"/>
                </a:solidFill>
              </a:defRPr>
            </a:lvl4pPr>
            <a:lvl5pPr marL="2286000" lvl="4" indent="-304800" algn="l" rtl="0">
              <a:lnSpc>
                <a:spcPct val="115000"/>
              </a:lnSpc>
              <a:spcBef>
                <a:spcPts val="0"/>
              </a:spcBef>
              <a:spcAft>
                <a:spcPts val="0"/>
              </a:spcAft>
              <a:buClr>
                <a:schemeClr val="dk2"/>
              </a:buClr>
              <a:buSzPts val="1200"/>
              <a:buChar char="○"/>
              <a:defRPr sz="1200">
                <a:solidFill>
                  <a:schemeClr val="dk2"/>
                </a:solidFill>
              </a:defRPr>
            </a:lvl5pPr>
            <a:lvl6pPr marL="2743200" lvl="5" indent="-304800" algn="l" rtl="0">
              <a:lnSpc>
                <a:spcPct val="115000"/>
              </a:lnSpc>
              <a:spcBef>
                <a:spcPts val="0"/>
              </a:spcBef>
              <a:spcAft>
                <a:spcPts val="0"/>
              </a:spcAft>
              <a:buClr>
                <a:schemeClr val="dk2"/>
              </a:buClr>
              <a:buSzPts val="1200"/>
              <a:buChar char="■"/>
              <a:defRPr sz="1200">
                <a:solidFill>
                  <a:schemeClr val="dk2"/>
                </a:solidFill>
              </a:defRPr>
            </a:lvl6pPr>
            <a:lvl7pPr marL="3200400" lvl="6" indent="-304800" algn="l" rtl="0">
              <a:lnSpc>
                <a:spcPct val="115000"/>
              </a:lnSpc>
              <a:spcBef>
                <a:spcPts val="0"/>
              </a:spcBef>
              <a:spcAft>
                <a:spcPts val="0"/>
              </a:spcAft>
              <a:buClr>
                <a:schemeClr val="dk2"/>
              </a:buClr>
              <a:buSzPts val="1200"/>
              <a:buChar char="●"/>
              <a:defRPr sz="1200">
                <a:solidFill>
                  <a:schemeClr val="dk2"/>
                </a:solidFill>
              </a:defRPr>
            </a:lvl7pPr>
            <a:lvl8pPr marL="3657600" lvl="7" indent="-304800" algn="l" rtl="0">
              <a:lnSpc>
                <a:spcPct val="115000"/>
              </a:lnSpc>
              <a:spcBef>
                <a:spcPts val="0"/>
              </a:spcBef>
              <a:spcAft>
                <a:spcPts val="0"/>
              </a:spcAft>
              <a:buClr>
                <a:schemeClr val="dk2"/>
              </a:buClr>
              <a:buSzPts val="1200"/>
              <a:buChar char="○"/>
              <a:defRPr sz="1200">
                <a:solidFill>
                  <a:schemeClr val="dk2"/>
                </a:solidFill>
              </a:defRPr>
            </a:lvl8pPr>
            <a:lvl9pPr marL="4114800" lvl="8" indent="-304800" algn="l" rtl="0">
              <a:lnSpc>
                <a:spcPct val="115000"/>
              </a:lnSpc>
              <a:spcBef>
                <a:spcPts val="0"/>
              </a:spcBef>
              <a:spcAft>
                <a:spcPts val="0"/>
              </a:spcAft>
              <a:buClr>
                <a:schemeClr val="dk2"/>
              </a:buClr>
              <a:buSzPts val="1200"/>
              <a:buChar char="■"/>
              <a:defRPr sz="1200">
                <a:solidFill>
                  <a:schemeClr val="dk2"/>
                </a:solidFill>
              </a:defRPr>
            </a:lvl9pPr>
          </a:lstStyle>
          <a:p>
            <a:endParaRPr/>
          </a:p>
        </p:txBody>
      </p:sp>
      <p:sp>
        <p:nvSpPr>
          <p:cNvPr id="74" name="Google Shape;74;p1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4">
  <p:cSld name="AUTOLAYOUT_13">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 name="Google Shape;77;p16"/>
          <p:cNvCxnSpPr/>
          <p:nvPr/>
        </p:nvCxnSpPr>
        <p:spPr>
          <a:xfrm>
            <a:off x="3027472" y="0"/>
            <a:ext cx="0" cy="5133300"/>
          </a:xfrm>
          <a:prstGeom prst="straightConnector1">
            <a:avLst/>
          </a:prstGeom>
          <a:noFill/>
          <a:ln w="9525" cap="flat" cmpd="sng">
            <a:solidFill>
              <a:srgbClr val="F2F2F2"/>
            </a:solidFill>
            <a:prstDash val="solid"/>
            <a:miter lim="8000"/>
            <a:headEnd type="none" w="sm" len="sm"/>
            <a:tailEnd type="none" w="sm" len="sm"/>
          </a:ln>
          <a:effectLst>
            <a:outerShdw blurRad="50800" dist="38100" algn="l" rotWithShape="0">
              <a:srgbClr val="000000">
                <a:alpha val="40000"/>
              </a:srgbClr>
            </a:outerShdw>
          </a:effectLst>
        </p:spPr>
      </p:cxnSp>
      <p:sp>
        <p:nvSpPr>
          <p:cNvPr id="78" name="Google Shape;78;p16"/>
          <p:cNvSpPr/>
          <p:nvPr/>
        </p:nvSpPr>
        <p:spPr>
          <a:xfrm>
            <a:off x="0" y="0"/>
            <a:ext cx="3048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txBox="1">
            <a:spLocks noGrp="1"/>
          </p:cNvSpPr>
          <p:nvPr>
            <p:ph type="title"/>
          </p:nvPr>
        </p:nvSpPr>
        <p:spPr>
          <a:xfrm>
            <a:off x="284100" y="307975"/>
            <a:ext cx="2479800" cy="42687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3000"/>
              <a:buNone/>
              <a:defRPr sz="3000" b="1">
                <a:solidFill>
                  <a:schemeClr val="lt1"/>
                </a:solidFill>
              </a:defRPr>
            </a:lvl1pPr>
            <a:lvl2pPr lvl="1" algn="l">
              <a:lnSpc>
                <a:spcPct val="100000"/>
              </a:lnSpc>
              <a:spcBef>
                <a:spcPts val="0"/>
              </a:spcBef>
              <a:spcAft>
                <a:spcPts val="0"/>
              </a:spcAft>
              <a:buClr>
                <a:schemeClr val="lt1"/>
              </a:buClr>
              <a:buSzPts val="3000"/>
              <a:buNone/>
              <a:defRPr sz="3000" b="1">
                <a:solidFill>
                  <a:schemeClr val="lt1"/>
                </a:solidFill>
              </a:defRPr>
            </a:lvl2pPr>
            <a:lvl3pPr lvl="2" algn="l">
              <a:lnSpc>
                <a:spcPct val="100000"/>
              </a:lnSpc>
              <a:spcBef>
                <a:spcPts val="0"/>
              </a:spcBef>
              <a:spcAft>
                <a:spcPts val="0"/>
              </a:spcAft>
              <a:buClr>
                <a:schemeClr val="lt1"/>
              </a:buClr>
              <a:buSzPts val="3000"/>
              <a:buNone/>
              <a:defRPr sz="3000" b="1">
                <a:solidFill>
                  <a:schemeClr val="lt1"/>
                </a:solidFill>
              </a:defRPr>
            </a:lvl3pPr>
            <a:lvl4pPr lvl="3" algn="l">
              <a:lnSpc>
                <a:spcPct val="100000"/>
              </a:lnSpc>
              <a:spcBef>
                <a:spcPts val="0"/>
              </a:spcBef>
              <a:spcAft>
                <a:spcPts val="0"/>
              </a:spcAft>
              <a:buClr>
                <a:schemeClr val="lt1"/>
              </a:buClr>
              <a:buSzPts val="3000"/>
              <a:buNone/>
              <a:defRPr sz="3000" b="1">
                <a:solidFill>
                  <a:schemeClr val="lt1"/>
                </a:solidFill>
              </a:defRPr>
            </a:lvl4pPr>
            <a:lvl5pPr lvl="4" algn="l">
              <a:lnSpc>
                <a:spcPct val="100000"/>
              </a:lnSpc>
              <a:spcBef>
                <a:spcPts val="0"/>
              </a:spcBef>
              <a:spcAft>
                <a:spcPts val="0"/>
              </a:spcAft>
              <a:buClr>
                <a:schemeClr val="lt1"/>
              </a:buClr>
              <a:buSzPts val="3000"/>
              <a:buNone/>
              <a:defRPr sz="3000" b="1">
                <a:solidFill>
                  <a:schemeClr val="lt1"/>
                </a:solidFill>
              </a:defRPr>
            </a:lvl5pPr>
            <a:lvl6pPr lvl="5" algn="l">
              <a:lnSpc>
                <a:spcPct val="100000"/>
              </a:lnSpc>
              <a:spcBef>
                <a:spcPts val="0"/>
              </a:spcBef>
              <a:spcAft>
                <a:spcPts val="0"/>
              </a:spcAft>
              <a:buClr>
                <a:schemeClr val="lt1"/>
              </a:buClr>
              <a:buSzPts val="3000"/>
              <a:buNone/>
              <a:defRPr sz="3000" b="1">
                <a:solidFill>
                  <a:schemeClr val="lt1"/>
                </a:solidFill>
              </a:defRPr>
            </a:lvl6pPr>
            <a:lvl7pPr lvl="6" algn="l">
              <a:lnSpc>
                <a:spcPct val="100000"/>
              </a:lnSpc>
              <a:spcBef>
                <a:spcPts val="0"/>
              </a:spcBef>
              <a:spcAft>
                <a:spcPts val="0"/>
              </a:spcAft>
              <a:buClr>
                <a:schemeClr val="lt1"/>
              </a:buClr>
              <a:buSzPts val="3000"/>
              <a:buNone/>
              <a:defRPr sz="3000" b="1">
                <a:solidFill>
                  <a:schemeClr val="lt1"/>
                </a:solidFill>
              </a:defRPr>
            </a:lvl7pPr>
            <a:lvl8pPr lvl="7" algn="l">
              <a:lnSpc>
                <a:spcPct val="100000"/>
              </a:lnSpc>
              <a:spcBef>
                <a:spcPts val="0"/>
              </a:spcBef>
              <a:spcAft>
                <a:spcPts val="0"/>
              </a:spcAft>
              <a:buClr>
                <a:schemeClr val="lt1"/>
              </a:buClr>
              <a:buSzPts val="3000"/>
              <a:buNone/>
              <a:defRPr sz="3000" b="1">
                <a:solidFill>
                  <a:schemeClr val="lt1"/>
                </a:solidFill>
              </a:defRPr>
            </a:lvl8pPr>
            <a:lvl9pPr lvl="8" algn="l">
              <a:lnSpc>
                <a:spcPct val="100000"/>
              </a:lnSpc>
              <a:spcBef>
                <a:spcPts val="0"/>
              </a:spcBef>
              <a:spcAft>
                <a:spcPts val="0"/>
              </a:spcAft>
              <a:buClr>
                <a:schemeClr val="lt1"/>
              </a:buClr>
              <a:buSzPts val="3000"/>
              <a:buNone/>
              <a:defRPr sz="3000" b="1">
                <a:solidFill>
                  <a:schemeClr val="lt1"/>
                </a:solidFill>
              </a:defRPr>
            </a:lvl9pPr>
          </a:lstStyle>
          <a:p>
            <a:endParaRPr/>
          </a:p>
        </p:txBody>
      </p:sp>
      <p:sp>
        <p:nvSpPr>
          <p:cNvPr id="80" name="Google Shape;80;p16"/>
          <p:cNvSpPr txBox="1">
            <a:spLocks noGrp="1"/>
          </p:cNvSpPr>
          <p:nvPr>
            <p:ph type="body" idx="1"/>
          </p:nvPr>
        </p:nvSpPr>
        <p:spPr>
          <a:xfrm>
            <a:off x="3381100" y="307975"/>
            <a:ext cx="5451300" cy="4268700"/>
          </a:xfrm>
          <a:prstGeom prst="rect">
            <a:avLst/>
          </a:prstGeom>
          <a:noFill/>
        </p:spPr>
        <p:txBody>
          <a:bodyPr spcFirstLastPara="1" wrap="square" lIns="91425" tIns="91425" rIns="91425" bIns="91425" anchor="t" anchorCtr="0">
            <a:normAutofit/>
          </a:bodyPr>
          <a:lstStyle>
            <a:lvl1pPr marL="457200" lvl="0" indent="-342900" algn="l">
              <a:lnSpc>
                <a:spcPct val="115000"/>
              </a:lnSpc>
              <a:spcBef>
                <a:spcPts val="0"/>
              </a:spcBef>
              <a:spcAft>
                <a:spcPts val="0"/>
              </a:spcAft>
              <a:buClr>
                <a:schemeClr val="dk2"/>
              </a:buClr>
              <a:buSzPts val="1800"/>
              <a:buChar char="●"/>
              <a:defRPr sz="1800">
                <a:solidFill>
                  <a:schemeClr val="dk2"/>
                </a:solidFill>
              </a:defRPr>
            </a:lvl1pPr>
            <a:lvl2pPr marL="914400" lvl="1" indent="-317500" algn="l">
              <a:lnSpc>
                <a:spcPct val="115000"/>
              </a:lnSpc>
              <a:spcBef>
                <a:spcPts val="0"/>
              </a:spcBef>
              <a:spcAft>
                <a:spcPts val="0"/>
              </a:spcAft>
              <a:buClr>
                <a:schemeClr val="dk2"/>
              </a:buClr>
              <a:buSzPts val="1400"/>
              <a:buChar char="○"/>
              <a:defRPr sz="1400">
                <a:solidFill>
                  <a:schemeClr val="dk2"/>
                </a:solidFill>
              </a:defRPr>
            </a:lvl2pPr>
            <a:lvl3pPr marL="1371600" lvl="2" indent="-317500" algn="l">
              <a:lnSpc>
                <a:spcPct val="115000"/>
              </a:lnSpc>
              <a:spcBef>
                <a:spcPts val="0"/>
              </a:spcBef>
              <a:spcAft>
                <a:spcPts val="0"/>
              </a:spcAft>
              <a:buClr>
                <a:schemeClr val="dk2"/>
              </a:buClr>
              <a:buSzPts val="1400"/>
              <a:buChar char="■"/>
              <a:defRPr sz="1400">
                <a:solidFill>
                  <a:schemeClr val="dk2"/>
                </a:solidFill>
              </a:defRPr>
            </a:lvl3pPr>
            <a:lvl4pPr marL="1828800" lvl="3" indent="-317500" algn="l">
              <a:lnSpc>
                <a:spcPct val="115000"/>
              </a:lnSpc>
              <a:spcBef>
                <a:spcPts val="0"/>
              </a:spcBef>
              <a:spcAft>
                <a:spcPts val="0"/>
              </a:spcAft>
              <a:buClr>
                <a:schemeClr val="dk2"/>
              </a:buClr>
              <a:buSzPts val="1400"/>
              <a:buChar char="●"/>
              <a:defRPr sz="1400">
                <a:solidFill>
                  <a:schemeClr val="dk2"/>
                </a:solidFill>
              </a:defRPr>
            </a:lvl4pPr>
            <a:lvl5pPr marL="2286000" lvl="4" indent="-317500" algn="l">
              <a:lnSpc>
                <a:spcPct val="115000"/>
              </a:lnSpc>
              <a:spcBef>
                <a:spcPts val="0"/>
              </a:spcBef>
              <a:spcAft>
                <a:spcPts val="0"/>
              </a:spcAft>
              <a:buClr>
                <a:schemeClr val="dk2"/>
              </a:buClr>
              <a:buSzPts val="1400"/>
              <a:buChar char="○"/>
              <a:defRPr sz="1400">
                <a:solidFill>
                  <a:schemeClr val="dk2"/>
                </a:solidFill>
              </a:defRPr>
            </a:lvl5pPr>
            <a:lvl6pPr marL="2743200" lvl="5" indent="-317500" algn="l">
              <a:lnSpc>
                <a:spcPct val="115000"/>
              </a:lnSpc>
              <a:spcBef>
                <a:spcPts val="0"/>
              </a:spcBef>
              <a:spcAft>
                <a:spcPts val="0"/>
              </a:spcAft>
              <a:buClr>
                <a:schemeClr val="dk2"/>
              </a:buClr>
              <a:buSzPts val="1400"/>
              <a:buChar char="■"/>
              <a:defRPr sz="1400">
                <a:solidFill>
                  <a:schemeClr val="dk2"/>
                </a:solidFill>
              </a:defRPr>
            </a:lvl6pPr>
            <a:lvl7pPr marL="3200400" lvl="6" indent="-317500" algn="l">
              <a:lnSpc>
                <a:spcPct val="115000"/>
              </a:lnSpc>
              <a:spcBef>
                <a:spcPts val="0"/>
              </a:spcBef>
              <a:spcAft>
                <a:spcPts val="0"/>
              </a:spcAft>
              <a:buClr>
                <a:schemeClr val="dk2"/>
              </a:buClr>
              <a:buSzPts val="1400"/>
              <a:buChar char="●"/>
              <a:defRPr sz="1400">
                <a:solidFill>
                  <a:schemeClr val="dk2"/>
                </a:solidFill>
              </a:defRPr>
            </a:lvl7pPr>
            <a:lvl8pPr marL="3657600" lvl="7" indent="-317500" algn="l">
              <a:lnSpc>
                <a:spcPct val="115000"/>
              </a:lnSpc>
              <a:spcBef>
                <a:spcPts val="0"/>
              </a:spcBef>
              <a:spcAft>
                <a:spcPts val="0"/>
              </a:spcAft>
              <a:buClr>
                <a:schemeClr val="dk2"/>
              </a:buClr>
              <a:buSzPts val="1400"/>
              <a:buChar char="○"/>
              <a:defRPr sz="1400">
                <a:solidFill>
                  <a:schemeClr val="dk2"/>
                </a:solidFill>
              </a:defRPr>
            </a:lvl8pPr>
            <a:lvl9pPr marL="4114800" lvl="8" indent="-317500" algn="l">
              <a:lnSpc>
                <a:spcPct val="115000"/>
              </a:lnSpc>
              <a:spcBef>
                <a:spcPts val="0"/>
              </a:spcBef>
              <a:spcAft>
                <a:spcPts val="0"/>
              </a:spcAft>
              <a:buClr>
                <a:schemeClr val="dk2"/>
              </a:buClr>
              <a:buSzPts val="1400"/>
              <a:buChar char="■"/>
              <a:defRPr sz="1400">
                <a:solidFill>
                  <a:schemeClr val="dk2"/>
                </a:solidFill>
              </a:defRPr>
            </a:lvl9pPr>
          </a:lstStyle>
          <a:p>
            <a:endParaRPr/>
          </a:p>
        </p:txBody>
      </p:sp>
      <p:sp>
        <p:nvSpPr>
          <p:cNvPr id="81" name="Google Shape;81;p1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3">
  <p:cSld name="AUTOLAYOUT_14">
    <p:bg>
      <p:bgPr>
        <a:solidFill>
          <a:srgbClr val="FFFFFF"/>
        </a:solidFill>
        <a:effectLst/>
      </p:bgPr>
    </p:bg>
    <p:spTree>
      <p:nvGrpSpPr>
        <p:cNvPr id="1" name="Shape 82"/>
        <p:cNvGrpSpPr/>
        <p:nvPr/>
      </p:nvGrpSpPr>
      <p:grpSpPr>
        <a:xfrm>
          <a:off x="0" y="0"/>
          <a:ext cx="0" cy="0"/>
          <a:chOff x="0" y="0"/>
          <a:chExt cx="0" cy="0"/>
        </a:xfrm>
      </p:grpSpPr>
      <p:sp>
        <p:nvSpPr>
          <p:cNvPr id="83" name="Google Shape;83;p17"/>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7"/>
          <p:cNvSpPr/>
          <p:nvPr/>
        </p:nvSpPr>
        <p:spPr>
          <a:xfrm>
            <a:off x="0" y="0"/>
            <a:ext cx="4572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7"/>
          <p:cNvSpPr txBox="1">
            <a:spLocks noGrp="1"/>
          </p:cNvSpPr>
          <p:nvPr>
            <p:ph type="title"/>
          </p:nvPr>
        </p:nvSpPr>
        <p:spPr>
          <a:xfrm>
            <a:off x="4852825" y="233150"/>
            <a:ext cx="4016400" cy="11814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Clr>
                <a:schemeClr val="dk1"/>
              </a:buClr>
              <a:buSzPts val="3000"/>
              <a:buNone/>
              <a:defRPr sz="3000" b="1">
                <a:solidFill>
                  <a:schemeClr val="accent1"/>
                </a:solidFill>
              </a:defRPr>
            </a:lvl1pPr>
            <a:lvl2pPr lvl="1" algn="l">
              <a:lnSpc>
                <a:spcPct val="100000"/>
              </a:lnSpc>
              <a:spcBef>
                <a:spcPts val="0"/>
              </a:spcBef>
              <a:spcAft>
                <a:spcPts val="0"/>
              </a:spcAft>
              <a:buClr>
                <a:schemeClr val="dk1"/>
              </a:buClr>
              <a:buSzPts val="3000"/>
              <a:buNone/>
              <a:defRPr sz="3000" b="1">
                <a:solidFill>
                  <a:schemeClr val="accent1"/>
                </a:solidFill>
              </a:defRPr>
            </a:lvl2pPr>
            <a:lvl3pPr lvl="2" algn="l">
              <a:lnSpc>
                <a:spcPct val="100000"/>
              </a:lnSpc>
              <a:spcBef>
                <a:spcPts val="0"/>
              </a:spcBef>
              <a:spcAft>
                <a:spcPts val="0"/>
              </a:spcAft>
              <a:buClr>
                <a:schemeClr val="dk1"/>
              </a:buClr>
              <a:buSzPts val="3000"/>
              <a:buNone/>
              <a:defRPr sz="3000" b="1">
                <a:solidFill>
                  <a:schemeClr val="accent1"/>
                </a:solidFill>
              </a:defRPr>
            </a:lvl3pPr>
            <a:lvl4pPr lvl="3" algn="l">
              <a:lnSpc>
                <a:spcPct val="100000"/>
              </a:lnSpc>
              <a:spcBef>
                <a:spcPts val="0"/>
              </a:spcBef>
              <a:spcAft>
                <a:spcPts val="0"/>
              </a:spcAft>
              <a:buClr>
                <a:schemeClr val="dk1"/>
              </a:buClr>
              <a:buSzPts val="3000"/>
              <a:buNone/>
              <a:defRPr sz="3000" b="1">
                <a:solidFill>
                  <a:schemeClr val="accent1"/>
                </a:solidFill>
              </a:defRPr>
            </a:lvl4pPr>
            <a:lvl5pPr lvl="4" algn="l">
              <a:lnSpc>
                <a:spcPct val="100000"/>
              </a:lnSpc>
              <a:spcBef>
                <a:spcPts val="0"/>
              </a:spcBef>
              <a:spcAft>
                <a:spcPts val="0"/>
              </a:spcAft>
              <a:buClr>
                <a:schemeClr val="dk1"/>
              </a:buClr>
              <a:buSzPts val="3000"/>
              <a:buNone/>
              <a:defRPr sz="3000" b="1">
                <a:solidFill>
                  <a:schemeClr val="accent1"/>
                </a:solidFill>
              </a:defRPr>
            </a:lvl5pPr>
            <a:lvl6pPr lvl="5" algn="l">
              <a:lnSpc>
                <a:spcPct val="100000"/>
              </a:lnSpc>
              <a:spcBef>
                <a:spcPts val="0"/>
              </a:spcBef>
              <a:spcAft>
                <a:spcPts val="0"/>
              </a:spcAft>
              <a:buClr>
                <a:schemeClr val="dk1"/>
              </a:buClr>
              <a:buSzPts val="3000"/>
              <a:buNone/>
              <a:defRPr sz="3000" b="1">
                <a:solidFill>
                  <a:schemeClr val="accent1"/>
                </a:solidFill>
              </a:defRPr>
            </a:lvl6pPr>
            <a:lvl7pPr lvl="6" algn="l">
              <a:lnSpc>
                <a:spcPct val="100000"/>
              </a:lnSpc>
              <a:spcBef>
                <a:spcPts val="0"/>
              </a:spcBef>
              <a:spcAft>
                <a:spcPts val="0"/>
              </a:spcAft>
              <a:buClr>
                <a:schemeClr val="dk1"/>
              </a:buClr>
              <a:buSzPts val="3000"/>
              <a:buNone/>
              <a:defRPr sz="3000" b="1">
                <a:solidFill>
                  <a:schemeClr val="accent1"/>
                </a:solidFill>
              </a:defRPr>
            </a:lvl7pPr>
            <a:lvl8pPr lvl="7" algn="l">
              <a:lnSpc>
                <a:spcPct val="100000"/>
              </a:lnSpc>
              <a:spcBef>
                <a:spcPts val="0"/>
              </a:spcBef>
              <a:spcAft>
                <a:spcPts val="0"/>
              </a:spcAft>
              <a:buClr>
                <a:schemeClr val="dk1"/>
              </a:buClr>
              <a:buSzPts val="3000"/>
              <a:buNone/>
              <a:defRPr sz="3000" b="1">
                <a:solidFill>
                  <a:schemeClr val="accent1"/>
                </a:solidFill>
              </a:defRPr>
            </a:lvl8pPr>
            <a:lvl9pPr lvl="8" algn="l">
              <a:lnSpc>
                <a:spcPct val="100000"/>
              </a:lnSpc>
              <a:spcBef>
                <a:spcPts val="0"/>
              </a:spcBef>
              <a:spcAft>
                <a:spcPts val="0"/>
              </a:spcAft>
              <a:buClr>
                <a:schemeClr val="dk1"/>
              </a:buClr>
              <a:buSzPts val="3000"/>
              <a:buNone/>
              <a:defRPr sz="3000" b="1">
                <a:solidFill>
                  <a:schemeClr val="accent1"/>
                </a:solidFill>
              </a:defRPr>
            </a:lvl9pPr>
          </a:lstStyle>
          <a:p>
            <a:endParaRPr/>
          </a:p>
        </p:txBody>
      </p:sp>
      <p:sp>
        <p:nvSpPr>
          <p:cNvPr id="86" name="Google Shape;86;p17"/>
          <p:cNvSpPr txBox="1">
            <a:spLocks noGrp="1"/>
          </p:cNvSpPr>
          <p:nvPr>
            <p:ph type="body" idx="1"/>
          </p:nvPr>
        </p:nvSpPr>
        <p:spPr>
          <a:xfrm>
            <a:off x="4852900" y="1672727"/>
            <a:ext cx="4016400" cy="2990400"/>
          </a:xfrm>
          <a:prstGeom prst="rect">
            <a:avLst/>
          </a:prstGeom>
          <a:noFill/>
        </p:spPr>
        <p:txBody>
          <a:bodyPr spcFirstLastPara="1" wrap="square" lIns="91425" tIns="91425" rIns="91425" bIns="91425" anchor="t" anchorCtr="0">
            <a:normAutofit/>
          </a:bodyPr>
          <a:lstStyle>
            <a:lvl1pPr marL="457200" lvl="0" indent="-330200" algn="l">
              <a:lnSpc>
                <a:spcPct val="115000"/>
              </a:lnSpc>
              <a:spcBef>
                <a:spcPts val="0"/>
              </a:spcBef>
              <a:spcAft>
                <a:spcPts val="0"/>
              </a:spcAft>
              <a:buClr>
                <a:schemeClr val="dk2"/>
              </a:buClr>
              <a:buSzPts val="1600"/>
              <a:buChar char="●"/>
              <a:defRPr sz="1600">
                <a:solidFill>
                  <a:schemeClr val="dk2"/>
                </a:solidFill>
              </a:defRPr>
            </a:lvl1pPr>
            <a:lvl2pPr marL="914400" lvl="1" indent="-317500" algn="l">
              <a:lnSpc>
                <a:spcPct val="115000"/>
              </a:lnSpc>
              <a:spcBef>
                <a:spcPts val="0"/>
              </a:spcBef>
              <a:spcAft>
                <a:spcPts val="0"/>
              </a:spcAft>
              <a:buClr>
                <a:schemeClr val="dk2"/>
              </a:buClr>
              <a:buSzPts val="1400"/>
              <a:buChar char="○"/>
              <a:defRPr sz="1400">
                <a:solidFill>
                  <a:schemeClr val="dk2"/>
                </a:solidFill>
              </a:defRPr>
            </a:lvl2pPr>
            <a:lvl3pPr marL="1371600" lvl="2" indent="-317500" algn="l">
              <a:lnSpc>
                <a:spcPct val="115000"/>
              </a:lnSpc>
              <a:spcBef>
                <a:spcPts val="0"/>
              </a:spcBef>
              <a:spcAft>
                <a:spcPts val="0"/>
              </a:spcAft>
              <a:buClr>
                <a:schemeClr val="dk2"/>
              </a:buClr>
              <a:buSzPts val="1400"/>
              <a:buChar char="■"/>
              <a:defRPr sz="1400">
                <a:solidFill>
                  <a:schemeClr val="dk2"/>
                </a:solidFill>
              </a:defRPr>
            </a:lvl3pPr>
            <a:lvl4pPr marL="1828800" lvl="3" indent="-317500" algn="l">
              <a:lnSpc>
                <a:spcPct val="115000"/>
              </a:lnSpc>
              <a:spcBef>
                <a:spcPts val="0"/>
              </a:spcBef>
              <a:spcAft>
                <a:spcPts val="0"/>
              </a:spcAft>
              <a:buClr>
                <a:schemeClr val="dk2"/>
              </a:buClr>
              <a:buSzPts val="1400"/>
              <a:buChar char="●"/>
              <a:defRPr sz="1400">
                <a:solidFill>
                  <a:schemeClr val="dk2"/>
                </a:solidFill>
              </a:defRPr>
            </a:lvl4pPr>
            <a:lvl5pPr marL="2286000" lvl="4" indent="-317500" algn="l">
              <a:lnSpc>
                <a:spcPct val="115000"/>
              </a:lnSpc>
              <a:spcBef>
                <a:spcPts val="0"/>
              </a:spcBef>
              <a:spcAft>
                <a:spcPts val="0"/>
              </a:spcAft>
              <a:buClr>
                <a:schemeClr val="dk2"/>
              </a:buClr>
              <a:buSzPts val="1400"/>
              <a:buChar char="○"/>
              <a:defRPr sz="1400">
                <a:solidFill>
                  <a:schemeClr val="dk2"/>
                </a:solidFill>
              </a:defRPr>
            </a:lvl5pPr>
            <a:lvl6pPr marL="2743200" lvl="5" indent="-317500" algn="l">
              <a:lnSpc>
                <a:spcPct val="115000"/>
              </a:lnSpc>
              <a:spcBef>
                <a:spcPts val="0"/>
              </a:spcBef>
              <a:spcAft>
                <a:spcPts val="0"/>
              </a:spcAft>
              <a:buClr>
                <a:schemeClr val="dk2"/>
              </a:buClr>
              <a:buSzPts val="1400"/>
              <a:buChar char="■"/>
              <a:defRPr sz="1400">
                <a:solidFill>
                  <a:schemeClr val="dk2"/>
                </a:solidFill>
              </a:defRPr>
            </a:lvl6pPr>
            <a:lvl7pPr marL="3200400" lvl="6" indent="-317500" algn="l">
              <a:lnSpc>
                <a:spcPct val="115000"/>
              </a:lnSpc>
              <a:spcBef>
                <a:spcPts val="0"/>
              </a:spcBef>
              <a:spcAft>
                <a:spcPts val="0"/>
              </a:spcAft>
              <a:buClr>
                <a:schemeClr val="dk2"/>
              </a:buClr>
              <a:buSzPts val="1400"/>
              <a:buChar char="●"/>
              <a:defRPr sz="1400">
                <a:solidFill>
                  <a:schemeClr val="dk2"/>
                </a:solidFill>
              </a:defRPr>
            </a:lvl7pPr>
            <a:lvl8pPr marL="3657600" lvl="7" indent="-317500" algn="l">
              <a:lnSpc>
                <a:spcPct val="115000"/>
              </a:lnSpc>
              <a:spcBef>
                <a:spcPts val="0"/>
              </a:spcBef>
              <a:spcAft>
                <a:spcPts val="0"/>
              </a:spcAft>
              <a:buClr>
                <a:schemeClr val="dk2"/>
              </a:buClr>
              <a:buSzPts val="1400"/>
              <a:buChar char="○"/>
              <a:defRPr sz="1400">
                <a:solidFill>
                  <a:schemeClr val="dk2"/>
                </a:solidFill>
              </a:defRPr>
            </a:lvl8pPr>
            <a:lvl9pPr marL="4114800" lvl="8" indent="-317500" algn="l">
              <a:lnSpc>
                <a:spcPct val="115000"/>
              </a:lnSpc>
              <a:spcBef>
                <a:spcPts val="0"/>
              </a:spcBef>
              <a:spcAft>
                <a:spcPts val="0"/>
              </a:spcAft>
              <a:buClr>
                <a:schemeClr val="dk2"/>
              </a:buClr>
              <a:buSzPts val="1400"/>
              <a:buChar char="■"/>
              <a:defRPr sz="1400">
                <a:solidFill>
                  <a:schemeClr val="dk2"/>
                </a:solidFill>
              </a:defRPr>
            </a:lvl9pPr>
          </a:lstStyle>
          <a:p>
            <a:endParaRPr/>
          </a:p>
        </p:txBody>
      </p:sp>
      <p:sp>
        <p:nvSpPr>
          <p:cNvPr id="87" name="Google Shape;87;p1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6">
  <p:cSld name="AUTOLAYOUT_16">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a:off x="0" y="0"/>
            <a:ext cx="9144000" cy="3980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txBox="1">
            <a:spLocks noGrp="1"/>
          </p:cNvSpPr>
          <p:nvPr>
            <p:ph type="title"/>
          </p:nvPr>
        </p:nvSpPr>
        <p:spPr>
          <a:xfrm>
            <a:off x="838350" y="4094725"/>
            <a:ext cx="7467300" cy="962100"/>
          </a:xfrm>
          <a:prstGeom prst="rect">
            <a:avLst/>
          </a:prstGeom>
          <a:noFill/>
        </p:spPr>
        <p:txBody>
          <a:bodyPr spcFirstLastPara="1" wrap="square" lIns="91425" tIns="91425" rIns="91425" bIns="91425" anchor="ctr" anchorCtr="0">
            <a:normAutofit/>
          </a:bodyPr>
          <a:lstStyle>
            <a:lvl1pPr lvl="0" algn="ctr">
              <a:lnSpc>
                <a:spcPct val="100000"/>
              </a:lnSpc>
              <a:spcBef>
                <a:spcPts val="0"/>
              </a:spcBef>
              <a:spcAft>
                <a:spcPts val="0"/>
              </a:spcAft>
              <a:buClr>
                <a:schemeClr val="dk1"/>
              </a:buClr>
              <a:buSzPts val="3200"/>
              <a:buNone/>
              <a:defRPr sz="3200" b="1">
                <a:solidFill>
                  <a:schemeClr val="dk1"/>
                </a:solidFill>
              </a:defRPr>
            </a:lvl1pPr>
            <a:lvl2pPr lvl="1" algn="ctr">
              <a:lnSpc>
                <a:spcPct val="100000"/>
              </a:lnSpc>
              <a:spcBef>
                <a:spcPts val="0"/>
              </a:spcBef>
              <a:spcAft>
                <a:spcPts val="0"/>
              </a:spcAft>
              <a:buClr>
                <a:schemeClr val="dk1"/>
              </a:buClr>
              <a:buSzPts val="3200"/>
              <a:buNone/>
              <a:defRPr sz="3200" b="1">
                <a:solidFill>
                  <a:schemeClr val="dk1"/>
                </a:solidFill>
              </a:defRPr>
            </a:lvl2pPr>
            <a:lvl3pPr lvl="2" algn="ctr">
              <a:lnSpc>
                <a:spcPct val="100000"/>
              </a:lnSpc>
              <a:spcBef>
                <a:spcPts val="0"/>
              </a:spcBef>
              <a:spcAft>
                <a:spcPts val="0"/>
              </a:spcAft>
              <a:buClr>
                <a:schemeClr val="dk1"/>
              </a:buClr>
              <a:buSzPts val="3200"/>
              <a:buNone/>
              <a:defRPr sz="3200" b="1">
                <a:solidFill>
                  <a:schemeClr val="dk1"/>
                </a:solidFill>
              </a:defRPr>
            </a:lvl3pPr>
            <a:lvl4pPr lvl="3" algn="ctr">
              <a:lnSpc>
                <a:spcPct val="100000"/>
              </a:lnSpc>
              <a:spcBef>
                <a:spcPts val="0"/>
              </a:spcBef>
              <a:spcAft>
                <a:spcPts val="0"/>
              </a:spcAft>
              <a:buClr>
                <a:schemeClr val="dk1"/>
              </a:buClr>
              <a:buSzPts val="3200"/>
              <a:buNone/>
              <a:defRPr sz="3200" b="1">
                <a:solidFill>
                  <a:schemeClr val="dk1"/>
                </a:solidFill>
              </a:defRPr>
            </a:lvl4pPr>
            <a:lvl5pPr lvl="4" algn="ctr">
              <a:lnSpc>
                <a:spcPct val="100000"/>
              </a:lnSpc>
              <a:spcBef>
                <a:spcPts val="0"/>
              </a:spcBef>
              <a:spcAft>
                <a:spcPts val="0"/>
              </a:spcAft>
              <a:buClr>
                <a:schemeClr val="dk1"/>
              </a:buClr>
              <a:buSzPts val="3200"/>
              <a:buNone/>
              <a:defRPr sz="3200" b="1">
                <a:solidFill>
                  <a:schemeClr val="dk1"/>
                </a:solidFill>
              </a:defRPr>
            </a:lvl5pPr>
            <a:lvl6pPr lvl="5" algn="ctr">
              <a:lnSpc>
                <a:spcPct val="100000"/>
              </a:lnSpc>
              <a:spcBef>
                <a:spcPts val="0"/>
              </a:spcBef>
              <a:spcAft>
                <a:spcPts val="0"/>
              </a:spcAft>
              <a:buClr>
                <a:schemeClr val="dk1"/>
              </a:buClr>
              <a:buSzPts val="3200"/>
              <a:buNone/>
              <a:defRPr sz="3200" b="1">
                <a:solidFill>
                  <a:schemeClr val="dk1"/>
                </a:solidFill>
              </a:defRPr>
            </a:lvl6pPr>
            <a:lvl7pPr lvl="6" algn="ctr">
              <a:lnSpc>
                <a:spcPct val="100000"/>
              </a:lnSpc>
              <a:spcBef>
                <a:spcPts val="0"/>
              </a:spcBef>
              <a:spcAft>
                <a:spcPts val="0"/>
              </a:spcAft>
              <a:buClr>
                <a:schemeClr val="dk1"/>
              </a:buClr>
              <a:buSzPts val="3200"/>
              <a:buNone/>
              <a:defRPr sz="3200" b="1">
                <a:solidFill>
                  <a:schemeClr val="dk1"/>
                </a:solidFill>
              </a:defRPr>
            </a:lvl7pPr>
            <a:lvl8pPr lvl="7" algn="ctr">
              <a:lnSpc>
                <a:spcPct val="100000"/>
              </a:lnSpc>
              <a:spcBef>
                <a:spcPts val="0"/>
              </a:spcBef>
              <a:spcAft>
                <a:spcPts val="0"/>
              </a:spcAft>
              <a:buClr>
                <a:schemeClr val="dk1"/>
              </a:buClr>
              <a:buSzPts val="3200"/>
              <a:buNone/>
              <a:defRPr sz="3200" b="1">
                <a:solidFill>
                  <a:schemeClr val="dk1"/>
                </a:solidFill>
              </a:defRPr>
            </a:lvl8pPr>
            <a:lvl9pPr lvl="8" algn="ctr">
              <a:lnSpc>
                <a:spcPct val="100000"/>
              </a:lnSpc>
              <a:spcBef>
                <a:spcPts val="0"/>
              </a:spcBef>
              <a:spcAft>
                <a:spcPts val="0"/>
              </a:spcAft>
              <a:buClr>
                <a:schemeClr val="dk1"/>
              </a:buClr>
              <a:buSzPts val="3200"/>
              <a:buNone/>
              <a:defRPr sz="3200" b="1">
                <a:solidFill>
                  <a:schemeClr val="dk1"/>
                </a:solidFill>
              </a:defRPr>
            </a:lvl9pPr>
          </a:lstStyle>
          <a:p>
            <a:endParaRPr/>
          </a:p>
        </p:txBody>
      </p:sp>
      <p:sp>
        <p:nvSpPr>
          <p:cNvPr id="92" name="Google Shape;92;p18"/>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1"/>
                </a:solidFill>
              </a:defRPr>
            </a:lvl1pPr>
            <a:lvl2pPr lvl="1" algn="r">
              <a:lnSpc>
                <a:spcPct val="100000"/>
              </a:lnSpc>
              <a:spcAft>
                <a:spcPts val="0"/>
              </a:spcAft>
              <a:buNone/>
              <a:defRPr sz="1000">
                <a:solidFill>
                  <a:schemeClr val="dk1"/>
                </a:solidFill>
              </a:defRPr>
            </a:lvl2pPr>
            <a:lvl3pPr lvl="2" algn="r">
              <a:lnSpc>
                <a:spcPct val="100000"/>
              </a:lnSpc>
              <a:spcAft>
                <a:spcPts val="0"/>
              </a:spcAft>
              <a:buNone/>
              <a:defRPr sz="1000">
                <a:solidFill>
                  <a:schemeClr val="dk1"/>
                </a:solidFill>
              </a:defRPr>
            </a:lvl3pPr>
            <a:lvl4pPr lvl="3" algn="r">
              <a:lnSpc>
                <a:spcPct val="100000"/>
              </a:lnSpc>
              <a:spcAft>
                <a:spcPts val="0"/>
              </a:spcAft>
              <a:buNone/>
              <a:defRPr sz="1000">
                <a:solidFill>
                  <a:schemeClr val="dk1"/>
                </a:solidFill>
              </a:defRPr>
            </a:lvl4pPr>
            <a:lvl5pPr lvl="4" algn="r">
              <a:lnSpc>
                <a:spcPct val="100000"/>
              </a:lnSpc>
              <a:spcAft>
                <a:spcPts val="0"/>
              </a:spcAft>
              <a:buNone/>
              <a:defRPr sz="1000">
                <a:solidFill>
                  <a:schemeClr val="dk1"/>
                </a:solidFill>
              </a:defRPr>
            </a:lvl5pPr>
            <a:lvl6pPr lvl="5" algn="r">
              <a:lnSpc>
                <a:spcPct val="100000"/>
              </a:lnSpc>
              <a:spcAft>
                <a:spcPts val="0"/>
              </a:spcAft>
              <a:buNone/>
              <a:defRPr sz="1000">
                <a:solidFill>
                  <a:schemeClr val="dk1"/>
                </a:solidFill>
              </a:defRPr>
            </a:lvl6pPr>
            <a:lvl7pPr lvl="6" algn="r">
              <a:lnSpc>
                <a:spcPct val="100000"/>
              </a:lnSpc>
              <a:spcAft>
                <a:spcPts val="0"/>
              </a:spcAft>
              <a:buNone/>
              <a:defRPr sz="1000">
                <a:solidFill>
                  <a:schemeClr val="dk1"/>
                </a:solidFill>
              </a:defRPr>
            </a:lvl7pPr>
            <a:lvl8pPr lvl="7" algn="r">
              <a:lnSpc>
                <a:spcPct val="100000"/>
              </a:lnSpc>
              <a:spcAft>
                <a:spcPts val="0"/>
              </a:spcAft>
              <a:buNone/>
              <a:defRPr sz="1000">
                <a:solidFill>
                  <a:schemeClr val="dk1"/>
                </a:solidFill>
              </a:defRPr>
            </a:lvl8pPr>
            <a:lvl9pPr lvl="8" algn="r">
              <a:lnSpc>
                <a:spcPct val="100000"/>
              </a:lnSpc>
              <a:spcAft>
                <a:spcPts val="0"/>
              </a:spcAft>
              <a:buNone/>
              <a:defRPr sz="10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 layout 5">
  <p:cSld name="AUTOLAYOUT_19">
    <p:bg>
      <p:bgPr>
        <a:solidFill>
          <a:srgbClr val="FFFFFF"/>
        </a:solidFill>
        <a:effectLst/>
      </p:bgPr>
    </p:bg>
    <p:spTree>
      <p:nvGrpSpPr>
        <p:cNvPr id="1" name="Shape 93"/>
        <p:cNvGrpSpPr/>
        <p:nvPr/>
      </p:nvGrpSpPr>
      <p:grpSpPr>
        <a:xfrm>
          <a:off x="0" y="0"/>
          <a:ext cx="0" cy="0"/>
          <a:chOff x="0" y="0"/>
          <a:chExt cx="0" cy="0"/>
        </a:xfrm>
      </p:grpSpPr>
      <p:sp>
        <p:nvSpPr>
          <p:cNvPr id="94" name="Google Shape;94;p19"/>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a:off x="-25" y="0"/>
            <a:ext cx="9144000" cy="1741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a:off x="6551675" y="0"/>
            <a:ext cx="2592300" cy="1741500"/>
          </a:xfrm>
          <a:prstGeom prst="rect">
            <a:avLst/>
          </a:prstGeom>
          <a:solidFill>
            <a:srgbClr val="FFFFFF">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rot="10800000">
            <a:off x="3991228" y="0"/>
            <a:ext cx="1727100" cy="1741500"/>
          </a:xfrm>
          <a:prstGeom prst="flowChartDelay">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9"/>
          <p:cNvSpPr/>
          <p:nvPr/>
        </p:nvSpPr>
        <p:spPr>
          <a:xfrm rot="10800000">
            <a:off x="3991228" y="0"/>
            <a:ext cx="1727100" cy="1741500"/>
          </a:xfrm>
          <a:prstGeom prst="flowChartDelay">
            <a:avLst/>
          </a:pr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9"/>
          <p:cNvSpPr/>
          <p:nvPr/>
        </p:nvSpPr>
        <p:spPr>
          <a:xfrm rot="10800000">
            <a:off x="4431837" y="0"/>
            <a:ext cx="1727100" cy="1741500"/>
          </a:xfrm>
          <a:prstGeom prst="flowChartDelay">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rot="10800000">
            <a:off x="4431837" y="0"/>
            <a:ext cx="1727100" cy="1741500"/>
          </a:xfrm>
          <a:prstGeom prst="flowChartDelay">
            <a:avLst/>
          </a:pr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rot="10800000">
            <a:off x="4856511" y="0"/>
            <a:ext cx="1727100" cy="1741500"/>
          </a:xfrm>
          <a:prstGeom prst="flowChartDelay">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rot="10800000">
            <a:off x="4856511" y="0"/>
            <a:ext cx="1727100" cy="1741500"/>
          </a:xfrm>
          <a:prstGeom prst="flowChartDelay">
            <a:avLst/>
          </a:prstGeom>
          <a:solidFill>
            <a:srgbClr val="FFFFFF">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txBox="1">
            <a:spLocks noGrp="1"/>
          </p:cNvSpPr>
          <p:nvPr>
            <p:ph type="title"/>
          </p:nvPr>
        </p:nvSpPr>
        <p:spPr>
          <a:xfrm>
            <a:off x="324475" y="148225"/>
            <a:ext cx="3559500" cy="13737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None/>
              <a:defRPr sz="2800" b="1">
                <a:solidFill>
                  <a:schemeClr val="lt1"/>
                </a:solidFill>
              </a:defRPr>
            </a:lvl1pPr>
            <a:lvl2pPr lvl="1" algn="l">
              <a:lnSpc>
                <a:spcPct val="100000"/>
              </a:lnSpc>
              <a:spcBef>
                <a:spcPts val="0"/>
              </a:spcBef>
              <a:spcAft>
                <a:spcPts val="0"/>
              </a:spcAft>
              <a:buNone/>
              <a:defRPr sz="2800" b="1">
                <a:solidFill>
                  <a:schemeClr val="lt1"/>
                </a:solidFill>
              </a:defRPr>
            </a:lvl2pPr>
            <a:lvl3pPr lvl="2" algn="l">
              <a:lnSpc>
                <a:spcPct val="100000"/>
              </a:lnSpc>
              <a:spcBef>
                <a:spcPts val="0"/>
              </a:spcBef>
              <a:spcAft>
                <a:spcPts val="0"/>
              </a:spcAft>
              <a:buNone/>
              <a:defRPr sz="2800" b="1">
                <a:solidFill>
                  <a:schemeClr val="lt1"/>
                </a:solidFill>
              </a:defRPr>
            </a:lvl3pPr>
            <a:lvl4pPr lvl="3" algn="l">
              <a:lnSpc>
                <a:spcPct val="100000"/>
              </a:lnSpc>
              <a:spcBef>
                <a:spcPts val="0"/>
              </a:spcBef>
              <a:spcAft>
                <a:spcPts val="0"/>
              </a:spcAft>
              <a:buNone/>
              <a:defRPr sz="2800" b="1">
                <a:solidFill>
                  <a:schemeClr val="lt1"/>
                </a:solidFill>
              </a:defRPr>
            </a:lvl4pPr>
            <a:lvl5pPr lvl="4" algn="l">
              <a:lnSpc>
                <a:spcPct val="100000"/>
              </a:lnSpc>
              <a:spcBef>
                <a:spcPts val="0"/>
              </a:spcBef>
              <a:spcAft>
                <a:spcPts val="0"/>
              </a:spcAft>
              <a:buNone/>
              <a:defRPr sz="2800" b="1">
                <a:solidFill>
                  <a:schemeClr val="lt1"/>
                </a:solidFill>
              </a:defRPr>
            </a:lvl5pPr>
            <a:lvl6pPr lvl="5" algn="l">
              <a:lnSpc>
                <a:spcPct val="100000"/>
              </a:lnSpc>
              <a:spcBef>
                <a:spcPts val="0"/>
              </a:spcBef>
              <a:spcAft>
                <a:spcPts val="0"/>
              </a:spcAft>
              <a:buNone/>
              <a:defRPr sz="2800" b="1">
                <a:solidFill>
                  <a:schemeClr val="lt1"/>
                </a:solidFill>
              </a:defRPr>
            </a:lvl6pPr>
            <a:lvl7pPr lvl="6" algn="l">
              <a:lnSpc>
                <a:spcPct val="100000"/>
              </a:lnSpc>
              <a:spcBef>
                <a:spcPts val="0"/>
              </a:spcBef>
              <a:spcAft>
                <a:spcPts val="0"/>
              </a:spcAft>
              <a:buNone/>
              <a:defRPr sz="2800" b="1">
                <a:solidFill>
                  <a:schemeClr val="lt1"/>
                </a:solidFill>
              </a:defRPr>
            </a:lvl7pPr>
            <a:lvl8pPr lvl="7" algn="l">
              <a:lnSpc>
                <a:spcPct val="100000"/>
              </a:lnSpc>
              <a:spcBef>
                <a:spcPts val="0"/>
              </a:spcBef>
              <a:spcAft>
                <a:spcPts val="0"/>
              </a:spcAft>
              <a:buNone/>
              <a:defRPr sz="2800" b="1">
                <a:solidFill>
                  <a:schemeClr val="lt1"/>
                </a:solidFill>
              </a:defRPr>
            </a:lvl8pPr>
            <a:lvl9pPr lvl="8" algn="l">
              <a:lnSpc>
                <a:spcPct val="100000"/>
              </a:lnSpc>
              <a:spcBef>
                <a:spcPts val="0"/>
              </a:spcBef>
              <a:spcAft>
                <a:spcPts val="0"/>
              </a:spcAft>
              <a:buNone/>
              <a:defRPr sz="2800" b="1">
                <a:solidFill>
                  <a:schemeClr val="lt1"/>
                </a:solidFill>
              </a:defRPr>
            </a:lvl9pPr>
          </a:lstStyle>
          <a:p>
            <a:endParaRPr/>
          </a:p>
        </p:txBody>
      </p:sp>
      <p:sp>
        <p:nvSpPr>
          <p:cNvPr id="104" name="Google Shape;104;p19"/>
          <p:cNvSpPr txBox="1">
            <a:spLocks noGrp="1"/>
          </p:cNvSpPr>
          <p:nvPr>
            <p:ph type="body" idx="1"/>
          </p:nvPr>
        </p:nvSpPr>
        <p:spPr>
          <a:xfrm>
            <a:off x="324475" y="1920450"/>
            <a:ext cx="4124100" cy="2704200"/>
          </a:xfrm>
          <a:prstGeom prst="rect">
            <a:avLst/>
          </a:prstGeom>
          <a:noFill/>
        </p:spPr>
        <p:txBody>
          <a:bodyPr spcFirstLastPara="1" wrap="square" lIns="91425" tIns="91425" rIns="91425" bIns="91425" anchor="t" anchorCtr="0">
            <a:normAutofit/>
          </a:bodyPr>
          <a:lstStyle>
            <a:lvl1pPr marL="457200" lvl="0" indent="-330200" algn="l">
              <a:lnSpc>
                <a:spcPct val="115000"/>
              </a:lnSpc>
              <a:spcBef>
                <a:spcPts val="0"/>
              </a:spcBef>
              <a:spcAft>
                <a:spcPts val="0"/>
              </a:spcAft>
              <a:buClr>
                <a:schemeClr val="dk2"/>
              </a:buClr>
              <a:buSzPts val="1600"/>
              <a:buChar char="●"/>
              <a:defRPr sz="1600">
                <a:solidFill>
                  <a:schemeClr val="dk2"/>
                </a:solidFill>
              </a:defRPr>
            </a:lvl1pPr>
            <a:lvl2pPr marL="914400" lvl="1" indent="-317500" algn="l">
              <a:lnSpc>
                <a:spcPct val="115000"/>
              </a:lnSpc>
              <a:spcBef>
                <a:spcPts val="0"/>
              </a:spcBef>
              <a:spcAft>
                <a:spcPts val="0"/>
              </a:spcAft>
              <a:buClr>
                <a:schemeClr val="dk2"/>
              </a:buClr>
              <a:buSzPts val="1400"/>
              <a:buChar char="○"/>
              <a:defRPr sz="1400">
                <a:solidFill>
                  <a:schemeClr val="dk2"/>
                </a:solidFill>
              </a:defRPr>
            </a:lvl2pPr>
            <a:lvl3pPr marL="1371600" lvl="2" indent="-317500" algn="l">
              <a:lnSpc>
                <a:spcPct val="115000"/>
              </a:lnSpc>
              <a:spcBef>
                <a:spcPts val="0"/>
              </a:spcBef>
              <a:spcAft>
                <a:spcPts val="0"/>
              </a:spcAft>
              <a:buClr>
                <a:schemeClr val="dk2"/>
              </a:buClr>
              <a:buSzPts val="1400"/>
              <a:buChar char="■"/>
              <a:defRPr sz="1400">
                <a:solidFill>
                  <a:schemeClr val="dk2"/>
                </a:solidFill>
              </a:defRPr>
            </a:lvl3pPr>
            <a:lvl4pPr marL="1828800" lvl="3" indent="-317500" algn="l">
              <a:lnSpc>
                <a:spcPct val="115000"/>
              </a:lnSpc>
              <a:spcBef>
                <a:spcPts val="0"/>
              </a:spcBef>
              <a:spcAft>
                <a:spcPts val="0"/>
              </a:spcAft>
              <a:buClr>
                <a:schemeClr val="dk2"/>
              </a:buClr>
              <a:buSzPts val="1400"/>
              <a:buChar char="●"/>
              <a:defRPr sz="1400">
                <a:solidFill>
                  <a:schemeClr val="dk2"/>
                </a:solidFill>
              </a:defRPr>
            </a:lvl4pPr>
            <a:lvl5pPr marL="2286000" lvl="4" indent="-317500" algn="l">
              <a:lnSpc>
                <a:spcPct val="115000"/>
              </a:lnSpc>
              <a:spcBef>
                <a:spcPts val="0"/>
              </a:spcBef>
              <a:spcAft>
                <a:spcPts val="0"/>
              </a:spcAft>
              <a:buClr>
                <a:schemeClr val="dk2"/>
              </a:buClr>
              <a:buSzPts val="1400"/>
              <a:buChar char="○"/>
              <a:defRPr sz="1400">
                <a:solidFill>
                  <a:schemeClr val="dk2"/>
                </a:solidFill>
              </a:defRPr>
            </a:lvl5pPr>
            <a:lvl6pPr marL="2743200" lvl="5" indent="-317500" algn="l">
              <a:lnSpc>
                <a:spcPct val="115000"/>
              </a:lnSpc>
              <a:spcBef>
                <a:spcPts val="0"/>
              </a:spcBef>
              <a:spcAft>
                <a:spcPts val="0"/>
              </a:spcAft>
              <a:buClr>
                <a:schemeClr val="dk2"/>
              </a:buClr>
              <a:buSzPts val="1400"/>
              <a:buChar char="■"/>
              <a:defRPr sz="1400">
                <a:solidFill>
                  <a:schemeClr val="dk2"/>
                </a:solidFill>
              </a:defRPr>
            </a:lvl6pPr>
            <a:lvl7pPr marL="3200400" lvl="6" indent="-317500" algn="l">
              <a:lnSpc>
                <a:spcPct val="115000"/>
              </a:lnSpc>
              <a:spcBef>
                <a:spcPts val="0"/>
              </a:spcBef>
              <a:spcAft>
                <a:spcPts val="0"/>
              </a:spcAft>
              <a:buClr>
                <a:schemeClr val="dk2"/>
              </a:buClr>
              <a:buSzPts val="1400"/>
              <a:buChar char="●"/>
              <a:defRPr sz="1400">
                <a:solidFill>
                  <a:schemeClr val="dk2"/>
                </a:solidFill>
              </a:defRPr>
            </a:lvl7pPr>
            <a:lvl8pPr marL="3657600" lvl="7" indent="-317500" algn="l">
              <a:lnSpc>
                <a:spcPct val="115000"/>
              </a:lnSpc>
              <a:spcBef>
                <a:spcPts val="0"/>
              </a:spcBef>
              <a:spcAft>
                <a:spcPts val="0"/>
              </a:spcAft>
              <a:buClr>
                <a:schemeClr val="dk2"/>
              </a:buClr>
              <a:buSzPts val="1400"/>
              <a:buChar char="○"/>
              <a:defRPr sz="1400">
                <a:solidFill>
                  <a:schemeClr val="dk2"/>
                </a:solidFill>
              </a:defRPr>
            </a:lvl8pPr>
            <a:lvl9pPr marL="4114800" lvl="8" indent="-317500" algn="l">
              <a:lnSpc>
                <a:spcPct val="115000"/>
              </a:lnSpc>
              <a:spcBef>
                <a:spcPts val="0"/>
              </a:spcBef>
              <a:spcAft>
                <a:spcPts val="0"/>
              </a:spcAft>
              <a:buClr>
                <a:schemeClr val="dk2"/>
              </a:buClr>
              <a:buSzPts val="1400"/>
              <a:buChar char="■"/>
              <a:defRPr sz="1400">
                <a:solidFill>
                  <a:schemeClr val="dk2"/>
                </a:solidFill>
              </a:defRPr>
            </a:lvl9pPr>
          </a:lstStyle>
          <a:p>
            <a:endParaRPr/>
          </a:p>
        </p:txBody>
      </p:sp>
      <p:sp>
        <p:nvSpPr>
          <p:cNvPr id="105" name="Google Shape;105;p19"/>
          <p:cNvSpPr txBox="1">
            <a:spLocks noGrp="1"/>
          </p:cNvSpPr>
          <p:nvPr>
            <p:ph type="body" idx="2"/>
          </p:nvPr>
        </p:nvSpPr>
        <p:spPr>
          <a:xfrm>
            <a:off x="4668277" y="1920450"/>
            <a:ext cx="4124100" cy="2704200"/>
          </a:xfrm>
          <a:prstGeom prst="rect">
            <a:avLst/>
          </a:prstGeom>
          <a:noFill/>
        </p:spPr>
        <p:txBody>
          <a:bodyPr spcFirstLastPara="1" wrap="square" lIns="91425" tIns="91425" rIns="91425" bIns="91425" anchor="t" anchorCtr="0">
            <a:normAutofit/>
          </a:bodyPr>
          <a:lstStyle>
            <a:lvl1pPr marL="457200" lvl="0" indent="-330200" algn="l">
              <a:lnSpc>
                <a:spcPct val="115000"/>
              </a:lnSpc>
              <a:spcBef>
                <a:spcPts val="0"/>
              </a:spcBef>
              <a:spcAft>
                <a:spcPts val="0"/>
              </a:spcAft>
              <a:buClr>
                <a:schemeClr val="dk2"/>
              </a:buClr>
              <a:buSzPts val="1600"/>
              <a:buChar char="●"/>
              <a:defRPr sz="1600">
                <a:solidFill>
                  <a:schemeClr val="dk2"/>
                </a:solidFill>
              </a:defRPr>
            </a:lvl1pPr>
            <a:lvl2pPr marL="914400" lvl="1" indent="-317500" algn="l">
              <a:lnSpc>
                <a:spcPct val="115000"/>
              </a:lnSpc>
              <a:spcBef>
                <a:spcPts val="0"/>
              </a:spcBef>
              <a:spcAft>
                <a:spcPts val="0"/>
              </a:spcAft>
              <a:buClr>
                <a:schemeClr val="dk2"/>
              </a:buClr>
              <a:buSzPts val="1400"/>
              <a:buChar char="○"/>
              <a:defRPr sz="1400">
                <a:solidFill>
                  <a:schemeClr val="dk2"/>
                </a:solidFill>
              </a:defRPr>
            </a:lvl2pPr>
            <a:lvl3pPr marL="1371600" lvl="2" indent="-317500" algn="l">
              <a:lnSpc>
                <a:spcPct val="115000"/>
              </a:lnSpc>
              <a:spcBef>
                <a:spcPts val="0"/>
              </a:spcBef>
              <a:spcAft>
                <a:spcPts val="0"/>
              </a:spcAft>
              <a:buClr>
                <a:schemeClr val="dk2"/>
              </a:buClr>
              <a:buSzPts val="1400"/>
              <a:buChar char="■"/>
              <a:defRPr sz="1400">
                <a:solidFill>
                  <a:schemeClr val="dk2"/>
                </a:solidFill>
              </a:defRPr>
            </a:lvl3pPr>
            <a:lvl4pPr marL="1828800" lvl="3" indent="-317500" algn="l">
              <a:lnSpc>
                <a:spcPct val="115000"/>
              </a:lnSpc>
              <a:spcBef>
                <a:spcPts val="0"/>
              </a:spcBef>
              <a:spcAft>
                <a:spcPts val="0"/>
              </a:spcAft>
              <a:buClr>
                <a:schemeClr val="dk2"/>
              </a:buClr>
              <a:buSzPts val="1400"/>
              <a:buChar char="●"/>
              <a:defRPr sz="1400">
                <a:solidFill>
                  <a:schemeClr val="dk2"/>
                </a:solidFill>
              </a:defRPr>
            </a:lvl4pPr>
            <a:lvl5pPr marL="2286000" lvl="4" indent="-317500" algn="l">
              <a:lnSpc>
                <a:spcPct val="115000"/>
              </a:lnSpc>
              <a:spcBef>
                <a:spcPts val="0"/>
              </a:spcBef>
              <a:spcAft>
                <a:spcPts val="0"/>
              </a:spcAft>
              <a:buClr>
                <a:schemeClr val="dk2"/>
              </a:buClr>
              <a:buSzPts val="1400"/>
              <a:buChar char="○"/>
              <a:defRPr sz="1400">
                <a:solidFill>
                  <a:schemeClr val="dk2"/>
                </a:solidFill>
              </a:defRPr>
            </a:lvl5pPr>
            <a:lvl6pPr marL="2743200" lvl="5" indent="-317500" algn="l">
              <a:lnSpc>
                <a:spcPct val="115000"/>
              </a:lnSpc>
              <a:spcBef>
                <a:spcPts val="0"/>
              </a:spcBef>
              <a:spcAft>
                <a:spcPts val="0"/>
              </a:spcAft>
              <a:buClr>
                <a:schemeClr val="dk2"/>
              </a:buClr>
              <a:buSzPts val="1400"/>
              <a:buChar char="■"/>
              <a:defRPr sz="1400">
                <a:solidFill>
                  <a:schemeClr val="dk2"/>
                </a:solidFill>
              </a:defRPr>
            </a:lvl6pPr>
            <a:lvl7pPr marL="3200400" lvl="6" indent="-317500" algn="l">
              <a:lnSpc>
                <a:spcPct val="115000"/>
              </a:lnSpc>
              <a:spcBef>
                <a:spcPts val="0"/>
              </a:spcBef>
              <a:spcAft>
                <a:spcPts val="0"/>
              </a:spcAft>
              <a:buClr>
                <a:schemeClr val="dk2"/>
              </a:buClr>
              <a:buSzPts val="1400"/>
              <a:buChar char="●"/>
              <a:defRPr sz="1400">
                <a:solidFill>
                  <a:schemeClr val="dk2"/>
                </a:solidFill>
              </a:defRPr>
            </a:lvl7pPr>
            <a:lvl8pPr marL="3657600" lvl="7" indent="-317500" algn="l">
              <a:lnSpc>
                <a:spcPct val="115000"/>
              </a:lnSpc>
              <a:spcBef>
                <a:spcPts val="0"/>
              </a:spcBef>
              <a:spcAft>
                <a:spcPts val="0"/>
              </a:spcAft>
              <a:buClr>
                <a:schemeClr val="dk2"/>
              </a:buClr>
              <a:buSzPts val="1400"/>
              <a:buChar char="○"/>
              <a:defRPr sz="1400">
                <a:solidFill>
                  <a:schemeClr val="dk2"/>
                </a:solidFill>
              </a:defRPr>
            </a:lvl8pPr>
            <a:lvl9pPr marL="4114800" lvl="8" indent="-317500" algn="l">
              <a:lnSpc>
                <a:spcPct val="115000"/>
              </a:lnSpc>
              <a:spcBef>
                <a:spcPts val="0"/>
              </a:spcBef>
              <a:spcAft>
                <a:spcPts val="0"/>
              </a:spcAft>
              <a:buClr>
                <a:schemeClr val="dk2"/>
              </a:buClr>
              <a:buSzPts val="1400"/>
              <a:buChar char="■"/>
              <a:defRPr sz="1400">
                <a:solidFill>
                  <a:schemeClr val="dk2"/>
                </a:solidFill>
              </a:defRPr>
            </a:lvl9pPr>
          </a:lstStyle>
          <a:p>
            <a:endParaRPr/>
          </a:p>
        </p:txBody>
      </p:sp>
      <p:sp>
        <p:nvSpPr>
          <p:cNvPr id="106" name="Google Shape;106;p19"/>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8">
  <p:cSld name="AUTOLAYOUT_21">
    <p:bg>
      <p:bgPr>
        <a:solidFill>
          <a:srgbClr val="FFFFFF"/>
        </a:solidFill>
        <a:effectLst/>
      </p:bgPr>
    </p:bg>
    <p:spTree>
      <p:nvGrpSpPr>
        <p:cNvPr id="1" name="Shape 107"/>
        <p:cNvGrpSpPr/>
        <p:nvPr/>
      </p:nvGrpSpPr>
      <p:grpSpPr>
        <a:xfrm>
          <a:off x="0" y="0"/>
          <a:ext cx="0" cy="0"/>
          <a:chOff x="0" y="0"/>
          <a:chExt cx="0" cy="0"/>
        </a:xfrm>
      </p:grpSpPr>
      <p:sp>
        <p:nvSpPr>
          <p:cNvPr id="108" name="Google Shape;108;p20"/>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p:nvPr/>
        </p:nvSpPr>
        <p:spPr>
          <a:xfrm>
            <a:off x="0" y="0"/>
            <a:ext cx="38091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0"/>
          <p:cNvSpPr txBox="1">
            <a:spLocks noGrp="1"/>
          </p:cNvSpPr>
          <p:nvPr>
            <p:ph type="ctrTitle"/>
          </p:nvPr>
        </p:nvSpPr>
        <p:spPr>
          <a:xfrm>
            <a:off x="4269750" y="913500"/>
            <a:ext cx="4202700" cy="3316500"/>
          </a:xfrm>
          <a:prstGeom prst="rect">
            <a:avLst/>
          </a:prstGeom>
          <a:noFill/>
        </p:spPr>
        <p:txBody>
          <a:bodyPr spcFirstLastPara="1" wrap="square" lIns="91425" tIns="91425" rIns="91425" bIns="91425" anchor="ctr" anchorCtr="0">
            <a:normAutofit/>
          </a:bodyPr>
          <a:lstStyle>
            <a:lvl1pPr lvl="0" algn="l">
              <a:lnSpc>
                <a:spcPct val="100000"/>
              </a:lnSpc>
              <a:spcBef>
                <a:spcPts val="0"/>
              </a:spcBef>
              <a:spcAft>
                <a:spcPts val="0"/>
              </a:spcAft>
              <a:buClr>
                <a:schemeClr val="dk1"/>
              </a:buClr>
              <a:buSzPts val="3600"/>
              <a:buNone/>
              <a:defRPr sz="3600" b="1">
                <a:solidFill>
                  <a:schemeClr val="accent1"/>
                </a:solidFill>
              </a:defRPr>
            </a:lvl1pPr>
            <a:lvl2pPr lvl="1" algn="l">
              <a:lnSpc>
                <a:spcPct val="100000"/>
              </a:lnSpc>
              <a:spcBef>
                <a:spcPts val="0"/>
              </a:spcBef>
              <a:spcAft>
                <a:spcPts val="0"/>
              </a:spcAft>
              <a:buClr>
                <a:schemeClr val="dk1"/>
              </a:buClr>
              <a:buSzPts val="3600"/>
              <a:buNone/>
              <a:defRPr sz="3600" b="1">
                <a:solidFill>
                  <a:schemeClr val="accent1"/>
                </a:solidFill>
              </a:defRPr>
            </a:lvl2pPr>
            <a:lvl3pPr lvl="2" algn="l">
              <a:lnSpc>
                <a:spcPct val="100000"/>
              </a:lnSpc>
              <a:spcBef>
                <a:spcPts val="0"/>
              </a:spcBef>
              <a:spcAft>
                <a:spcPts val="0"/>
              </a:spcAft>
              <a:buClr>
                <a:schemeClr val="dk1"/>
              </a:buClr>
              <a:buSzPts val="3600"/>
              <a:buNone/>
              <a:defRPr sz="3600" b="1">
                <a:solidFill>
                  <a:schemeClr val="accent1"/>
                </a:solidFill>
              </a:defRPr>
            </a:lvl3pPr>
            <a:lvl4pPr lvl="3" algn="l">
              <a:lnSpc>
                <a:spcPct val="100000"/>
              </a:lnSpc>
              <a:spcBef>
                <a:spcPts val="0"/>
              </a:spcBef>
              <a:spcAft>
                <a:spcPts val="0"/>
              </a:spcAft>
              <a:buClr>
                <a:schemeClr val="dk1"/>
              </a:buClr>
              <a:buSzPts val="3600"/>
              <a:buNone/>
              <a:defRPr sz="3600" b="1">
                <a:solidFill>
                  <a:schemeClr val="accent1"/>
                </a:solidFill>
              </a:defRPr>
            </a:lvl4pPr>
            <a:lvl5pPr lvl="4" algn="l">
              <a:lnSpc>
                <a:spcPct val="100000"/>
              </a:lnSpc>
              <a:spcBef>
                <a:spcPts val="0"/>
              </a:spcBef>
              <a:spcAft>
                <a:spcPts val="0"/>
              </a:spcAft>
              <a:buClr>
                <a:schemeClr val="dk1"/>
              </a:buClr>
              <a:buSzPts val="3600"/>
              <a:buNone/>
              <a:defRPr sz="3600" b="1">
                <a:solidFill>
                  <a:schemeClr val="accent1"/>
                </a:solidFill>
              </a:defRPr>
            </a:lvl5pPr>
            <a:lvl6pPr lvl="5" algn="l">
              <a:lnSpc>
                <a:spcPct val="100000"/>
              </a:lnSpc>
              <a:spcBef>
                <a:spcPts val="0"/>
              </a:spcBef>
              <a:spcAft>
                <a:spcPts val="0"/>
              </a:spcAft>
              <a:buClr>
                <a:schemeClr val="dk1"/>
              </a:buClr>
              <a:buSzPts val="3600"/>
              <a:buNone/>
              <a:defRPr sz="3600" b="1">
                <a:solidFill>
                  <a:schemeClr val="accent1"/>
                </a:solidFill>
              </a:defRPr>
            </a:lvl6pPr>
            <a:lvl7pPr lvl="6" algn="l">
              <a:lnSpc>
                <a:spcPct val="100000"/>
              </a:lnSpc>
              <a:spcBef>
                <a:spcPts val="0"/>
              </a:spcBef>
              <a:spcAft>
                <a:spcPts val="0"/>
              </a:spcAft>
              <a:buClr>
                <a:schemeClr val="dk1"/>
              </a:buClr>
              <a:buSzPts val="3600"/>
              <a:buNone/>
              <a:defRPr sz="3600" b="1">
                <a:solidFill>
                  <a:schemeClr val="accent1"/>
                </a:solidFill>
              </a:defRPr>
            </a:lvl7pPr>
            <a:lvl8pPr lvl="7" algn="l">
              <a:lnSpc>
                <a:spcPct val="100000"/>
              </a:lnSpc>
              <a:spcBef>
                <a:spcPts val="0"/>
              </a:spcBef>
              <a:spcAft>
                <a:spcPts val="0"/>
              </a:spcAft>
              <a:buClr>
                <a:schemeClr val="dk1"/>
              </a:buClr>
              <a:buSzPts val="3600"/>
              <a:buNone/>
              <a:defRPr sz="3600" b="1">
                <a:solidFill>
                  <a:schemeClr val="accent1"/>
                </a:solidFill>
              </a:defRPr>
            </a:lvl8pPr>
            <a:lvl9pPr lvl="8" algn="l">
              <a:lnSpc>
                <a:spcPct val="100000"/>
              </a:lnSpc>
              <a:spcBef>
                <a:spcPts val="0"/>
              </a:spcBef>
              <a:spcAft>
                <a:spcPts val="0"/>
              </a:spcAft>
              <a:buClr>
                <a:schemeClr val="dk1"/>
              </a:buClr>
              <a:buSzPts val="3600"/>
              <a:buNone/>
              <a:defRPr sz="3600" b="1">
                <a:solidFill>
                  <a:schemeClr val="accent1"/>
                </a:solidFill>
              </a:defRPr>
            </a:lvl9pPr>
          </a:lstStyle>
          <a:p>
            <a:endParaRPr/>
          </a:p>
        </p:txBody>
      </p:sp>
      <p:sp>
        <p:nvSpPr>
          <p:cNvPr id="111" name="Google Shape;111;p20"/>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7">
  <p:cSld name="AUTOLAYOUT_24">
    <p:bg>
      <p:bgPr>
        <a:solidFill>
          <a:srgbClr val="FFFFFF"/>
        </a:solidFill>
        <a:effectLst/>
      </p:bgPr>
    </p:bg>
    <p:spTree>
      <p:nvGrpSpPr>
        <p:cNvPr id="1" name="Shape 112"/>
        <p:cNvGrpSpPr/>
        <p:nvPr/>
      </p:nvGrpSpPr>
      <p:grpSpPr>
        <a:xfrm>
          <a:off x="0" y="0"/>
          <a:ext cx="0" cy="0"/>
          <a:chOff x="0" y="0"/>
          <a:chExt cx="0" cy="0"/>
        </a:xfrm>
      </p:grpSpPr>
      <p:sp>
        <p:nvSpPr>
          <p:cNvPr id="113" name="Google Shape;113;p21"/>
          <p:cNvSpPr/>
          <p:nvPr/>
        </p:nvSpPr>
        <p:spPr>
          <a:xfrm>
            <a:off x="0" y="0"/>
            <a:ext cx="9144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531575" y="0"/>
            <a:ext cx="864300" cy="246000"/>
          </a:xfrm>
          <a:prstGeom prst="rect">
            <a:avLst/>
          </a:prstGeom>
          <a:solidFill>
            <a:srgbClr val="FFFFFF">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7395898" y="0"/>
            <a:ext cx="1748100" cy="246000"/>
          </a:xfrm>
          <a:prstGeom prst="rect">
            <a:avLst/>
          </a:pr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flipH="1">
            <a:off x="6096275" y="0"/>
            <a:ext cx="435300" cy="246000"/>
          </a:xfrm>
          <a:prstGeom prst="rect">
            <a:avLst/>
          </a:prstGeom>
          <a:solidFill>
            <a:srgbClr val="FFFFFF">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0" y="0"/>
            <a:ext cx="6096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txBox="1">
            <a:spLocks noGrp="1"/>
          </p:cNvSpPr>
          <p:nvPr>
            <p:ph type="title"/>
          </p:nvPr>
        </p:nvSpPr>
        <p:spPr>
          <a:xfrm>
            <a:off x="6281725" y="679625"/>
            <a:ext cx="2683200" cy="1042500"/>
          </a:xfrm>
          <a:prstGeom prst="rect">
            <a:avLst/>
          </a:prstGeom>
          <a:noFill/>
        </p:spPr>
        <p:txBody>
          <a:bodyPr spcFirstLastPara="1" wrap="square" lIns="91425" tIns="91425" rIns="91425" bIns="91425" anchor="b" anchorCtr="0">
            <a:normAutofit/>
          </a:bodyPr>
          <a:lstStyle>
            <a:lvl1pPr lvl="0" algn="l">
              <a:lnSpc>
                <a:spcPct val="100000"/>
              </a:lnSpc>
              <a:spcBef>
                <a:spcPts val="0"/>
              </a:spcBef>
              <a:spcAft>
                <a:spcPts val="0"/>
              </a:spcAft>
              <a:buNone/>
              <a:defRPr sz="2400" b="1">
                <a:solidFill>
                  <a:srgbClr val="FFFFFF"/>
                </a:solidFill>
              </a:defRPr>
            </a:lvl1pPr>
            <a:lvl2pPr lvl="1" algn="l">
              <a:lnSpc>
                <a:spcPct val="100000"/>
              </a:lnSpc>
              <a:spcBef>
                <a:spcPts val="0"/>
              </a:spcBef>
              <a:spcAft>
                <a:spcPts val="0"/>
              </a:spcAft>
              <a:buNone/>
              <a:defRPr sz="2400" b="1">
                <a:solidFill>
                  <a:srgbClr val="FFFFFF"/>
                </a:solidFill>
              </a:defRPr>
            </a:lvl2pPr>
            <a:lvl3pPr lvl="2" algn="l">
              <a:lnSpc>
                <a:spcPct val="100000"/>
              </a:lnSpc>
              <a:spcBef>
                <a:spcPts val="0"/>
              </a:spcBef>
              <a:spcAft>
                <a:spcPts val="0"/>
              </a:spcAft>
              <a:buNone/>
              <a:defRPr sz="2400" b="1">
                <a:solidFill>
                  <a:srgbClr val="FFFFFF"/>
                </a:solidFill>
              </a:defRPr>
            </a:lvl3pPr>
            <a:lvl4pPr lvl="3" algn="l">
              <a:lnSpc>
                <a:spcPct val="100000"/>
              </a:lnSpc>
              <a:spcBef>
                <a:spcPts val="0"/>
              </a:spcBef>
              <a:spcAft>
                <a:spcPts val="0"/>
              </a:spcAft>
              <a:buNone/>
              <a:defRPr sz="2400" b="1">
                <a:solidFill>
                  <a:srgbClr val="FFFFFF"/>
                </a:solidFill>
              </a:defRPr>
            </a:lvl4pPr>
            <a:lvl5pPr lvl="4" algn="l">
              <a:lnSpc>
                <a:spcPct val="100000"/>
              </a:lnSpc>
              <a:spcBef>
                <a:spcPts val="0"/>
              </a:spcBef>
              <a:spcAft>
                <a:spcPts val="0"/>
              </a:spcAft>
              <a:buNone/>
              <a:defRPr sz="2400" b="1">
                <a:solidFill>
                  <a:srgbClr val="FFFFFF"/>
                </a:solidFill>
              </a:defRPr>
            </a:lvl5pPr>
            <a:lvl6pPr lvl="5" algn="l">
              <a:lnSpc>
                <a:spcPct val="100000"/>
              </a:lnSpc>
              <a:spcBef>
                <a:spcPts val="0"/>
              </a:spcBef>
              <a:spcAft>
                <a:spcPts val="0"/>
              </a:spcAft>
              <a:buNone/>
              <a:defRPr sz="2400" b="1">
                <a:solidFill>
                  <a:srgbClr val="FFFFFF"/>
                </a:solidFill>
              </a:defRPr>
            </a:lvl6pPr>
            <a:lvl7pPr lvl="6" algn="l">
              <a:lnSpc>
                <a:spcPct val="100000"/>
              </a:lnSpc>
              <a:spcBef>
                <a:spcPts val="0"/>
              </a:spcBef>
              <a:spcAft>
                <a:spcPts val="0"/>
              </a:spcAft>
              <a:buNone/>
              <a:defRPr sz="2400" b="1">
                <a:solidFill>
                  <a:srgbClr val="FFFFFF"/>
                </a:solidFill>
              </a:defRPr>
            </a:lvl7pPr>
            <a:lvl8pPr lvl="7" algn="l">
              <a:lnSpc>
                <a:spcPct val="100000"/>
              </a:lnSpc>
              <a:spcBef>
                <a:spcPts val="0"/>
              </a:spcBef>
              <a:spcAft>
                <a:spcPts val="0"/>
              </a:spcAft>
              <a:buNone/>
              <a:defRPr sz="2400" b="1">
                <a:solidFill>
                  <a:srgbClr val="FFFFFF"/>
                </a:solidFill>
              </a:defRPr>
            </a:lvl8pPr>
            <a:lvl9pPr lvl="8" algn="l">
              <a:lnSpc>
                <a:spcPct val="100000"/>
              </a:lnSpc>
              <a:spcBef>
                <a:spcPts val="0"/>
              </a:spcBef>
              <a:spcAft>
                <a:spcPts val="0"/>
              </a:spcAft>
              <a:buNone/>
              <a:defRPr sz="2400" b="1">
                <a:solidFill>
                  <a:srgbClr val="FFFFFF"/>
                </a:solidFill>
              </a:defRPr>
            </a:lvl9pPr>
          </a:lstStyle>
          <a:p>
            <a:endParaRPr/>
          </a:p>
        </p:txBody>
      </p:sp>
      <p:sp>
        <p:nvSpPr>
          <p:cNvPr id="119" name="Google Shape;119;p21"/>
          <p:cNvSpPr txBox="1">
            <a:spLocks noGrp="1"/>
          </p:cNvSpPr>
          <p:nvPr>
            <p:ph type="body" idx="1"/>
          </p:nvPr>
        </p:nvSpPr>
        <p:spPr>
          <a:xfrm>
            <a:off x="6281725" y="1798300"/>
            <a:ext cx="2683200" cy="2540100"/>
          </a:xfrm>
          <a:prstGeom prst="rect">
            <a:avLst/>
          </a:prstGeom>
          <a:noFill/>
        </p:spPr>
        <p:txBody>
          <a:bodyPr spcFirstLastPara="1" wrap="square" lIns="91425" tIns="91425" rIns="91425" bIns="91425" anchor="t" anchorCtr="0">
            <a:normAutofit/>
          </a:bodyPr>
          <a:lstStyle>
            <a:lvl1pPr marL="457200" lvl="0" indent="-330200" algn="l">
              <a:lnSpc>
                <a:spcPct val="115000"/>
              </a:lnSpc>
              <a:spcBef>
                <a:spcPts val="0"/>
              </a:spcBef>
              <a:spcAft>
                <a:spcPts val="0"/>
              </a:spcAft>
              <a:buClr>
                <a:srgbClr val="FFFFFF"/>
              </a:buClr>
              <a:buSzPts val="1600"/>
              <a:buChar char="●"/>
              <a:defRPr sz="1600">
                <a:solidFill>
                  <a:srgbClr val="FFFFFF"/>
                </a:solidFill>
              </a:defRPr>
            </a:lvl1pPr>
            <a:lvl2pPr marL="914400" lvl="1" indent="-317500" algn="l">
              <a:lnSpc>
                <a:spcPct val="115000"/>
              </a:lnSpc>
              <a:spcBef>
                <a:spcPts val="0"/>
              </a:spcBef>
              <a:spcAft>
                <a:spcPts val="0"/>
              </a:spcAft>
              <a:buClr>
                <a:srgbClr val="FFFFFF"/>
              </a:buClr>
              <a:buSzPts val="1400"/>
              <a:buChar char="○"/>
              <a:defRPr sz="1400">
                <a:solidFill>
                  <a:srgbClr val="FFFFFF"/>
                </a:solidFill>
              </a:defRPr>
            </a:lvl2pPr>
            <a:lvl3pPr marL="1371600" lvl="2" indent="-317500" algn="l">
              <a:lnSpc>
                <a:spcPct val="115000"/>
              </a:lnSpc>
              <a:spcBef>
                <a:spcPts val="0"/>
              </a:spcBef>
              <a:spcAft>
                <a:spcPts val="0"/>
              </a:spcAft>
              <a:buClr>
                <a:srgbClr val="FFFFFF"/>
              </a:buClr>
              <a:buSzPts val="1400"/>
              <a:buChar char="■"/>
              <a:defRPr sz="1400">
                <a:solidFill>
                  <a:srgbClr val="FFFFFF"/>
                </a:solidFill>
              </a:defRPr>
            </a:lvl3pPr>
            <a:lvl4pPr marL="1828800" lvl="3" indent="-317500" algn="l">
              <a:lnSpc>
                <a:spcPct val="115000"/>
              </a:lnSpc>
              <a:spcBef>
                <a:spcPts val="0"/>
              </a:spcBef>
              <a:spcAft>
                <a:spcPts val="0"/>
              </a:spcAft>
              <a:buClr>
                <a:srgbClr val="FFFFFF"/>
              </a:buClr>
              <a:buSzPts val="1400"/>
              <a:buChar char="●"/>
              <a:defRPr sz="1400">
                <a:solidFill>
                  <a:srgbClr val="FFFFFF"/>
                </a:solidFill>
              </a:defRPr>
            </a:lvl4pPr>
            <a:lvl5pPr marL="2286000" lvl="4" indent="-317500" algn="l">
              <a:lnSpc>
                <a:spcPct val="115000"/>
              </a:lnSpc>
              <a:spcBef>
                <a:spcPts val="0"/>
              </a:spcBef>
              <a:spcAft>
                <a:spcPts val="0"/>
              </a:spcAft>
              <a:buClr>
                <a:srgbClr val="FFFFFF"/>
              </a:buClr>
              <a:buSzPts val="1400"/>
              <a:buChar char="○"/>
              <a:defRPr sz="1400">
                <a:solidFill>
                  <a:srgbClr val="FFFFFF"/>
                </a:solidFill>
              </a:defRPr>
            </a:lvl5pPr>
            <a:lvl6pPr marL="2743200" lvl="5" indent="-317500" algn="l">
              <a:lnSpc>
                <a:spcPct val="115000"/>
              </a:lnSpc>
              <a:spcBef>
                <a:spcPts val="0"/>
              </a:spcBef>
              <a:spcAft>
                <a:spcPts val="0"/>
              </a:spcAft>
              <a:buClr>
                <a:srgbClr val="FFFFFF"/>
              </a:buClr>
              <a:buSzPts val="1400"/>
              <a:buChar char="■"/>
              <a:defRPr sz="1400">
                <a:solidFill>
                  <a:srgbClr val="FFFFFF"/>
                </a:solidFill>
              </a:defRPr>
            </a:lvl6pPr>
            <a:lvl7pPr marL="3200400" lvl="6" indent="-317500" algn="l">
              <a:lnSpc>
                <a:spcPct val="115000"/>
              </a:lnSpc>
              <a:spcBef>
                <a:spcPts val="0"/>
              </a:spcBef>
              <a:spcAft>
                <a:spcPts val="0"/>
              </a:spcAft>
              <a:buClr>
                <a:srgbClr val="FFFFFF"/>
              </a:buClr>
              <a:buSzPts val="1400"/>
              <a:buChar char="●"/>
              <a:defRPr sz="1400">
                <a:solidFill>
                  <a:srgbClr val="FFFFFF"/>
                </a:solidFill>
              </a:defRPr>
            </a:lvl7pPr>
            <a:lvl8pPr marL="3657600" lvl="7" indent="-317500" algn="l">
              <a:lnSpc>
                <a:spcPct val="115000"/>
              </a:lnSpc>
              <a:spcBef>
                <a:spcPts val="0"/>
              </a:spcBef>
              <a:spcAft>
                <a:spcPts val="0"/>
              </a:spcAft>
              <a:buClr>
                <a:srgbClr val="FFFFFF"/>
              </a:buClr>
              <a:buSzPts val="1400"/>
              <a:buChar char="○"/>
              <a:defRPr sz="1400">
                <a:solidFill>
                  <a:srgbClr val="FFFFFF"/>
                </a:solidFill>
              </a:defRPr>
            </a:lvl8pPr>
            <a:lvl9pPr marL="4114800" lvl="8" indent="-317500" algn="l">
              <a:lnSpc>
                <a:spcPct val="115000"/>
              </a:lnSpc>
              <a:spcBef>
                <a:spcPts val="0"/>
              </a:spcBef>
              <a:spcAft>
                <a:spcPts val="0"/>
              </a:spcAft>
              <a:buClr>
                <a:srgbClr val="FFFFFF"/>
              </a:buClr>
              <a:buSzPts val="1400"/>
              <a:buChar char="■"/>
              <a:defRPr sz="1400">
                <a:solidFill>
                  <a:srgbClr val="FFFFFF"/>
                </a:solidFill>
              </a:defRPr>
            </a:lvl9pPr>
          </a:lstStyle>
          <a:p>
            <a:endParaRPr/>
          </a:p>
        </p:txBody>
      </p:sp>
      <p:sp>
        <p:nvSpPr>
          <p:cNvPr id="120" name="Google Shape;120;p21"/>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10">
  <p:cSld name="AUTOLAYOUT_26">
    <p:bg>
      <p:bgPr>
        <a:solidFill>
          <a:srgbClr val="37474F"/>
        </a:solidFill>
        <a:effectLst/>
      </p:bgPr>
    </p:bg>
    <p:spTree>
      <p:nvGrpSpPr>
        <p:cNvPr id="1" name="Shape 121"/>
        <p:cNvGrpSpPr/>
        <p:nvPr/>
      </p:nvGrpSpPr>
      <p:grpSpPr>
        <a:xfrm>
          <a:off x="0" y="0"/>
          <a:ext cx="0" cy="0"/>
          <a:chOff x="0" y="0"/>
          <a:chExt cx="0" cy="0"/>
        </a:xfrm>
      </p:grpSpPr>
      <p:sp>
        <p:nvSpPr>
          <p:cNvPr id="122" name="Google Shape;122;p22"/>
          <p:cNvSpPr/>
          <p:nvPr/>
        </p:nvSpPr>
        <p:spPr>
          <a:xfrm>
            <a:off x="0" y="0"/>
            <a:ext cx="9144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0" y="0"/>
            <a:ext cx="4568400" cy="5143500"/>
          </a:xfrm>
          <a:prstGeom prst="rect">
            <a:avLst/>
          </a:pr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6795047" y="584570"/>
            <a:ext cx="143700" cy="143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6795047" y="4415195"/>
            <a:ext cx="143700" cy="143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 name="Google Shape;126;p22"/>
          <p:cNvCxnSpPr/>
          <p:nvPr/>
        </p:nvCxnSpPr>
        <p:spPr>
          <a:xfrm>
            <a:off x="4895600" y="656926"/>
            <a:ext cx="3942600" cy="0"/>
          </a:xfrm>
          <a:prstGeom prst="straightConnector1">
            <a:avLst/>
          </a:prstGeom>
          <a:noFill/>
          <a:ln w="9525" cap="flat" cmpd="sng">
            <a:solidFill>
              <a:srgbClr val="FFFFFF"/>
            </a:solidFill>
            <a:prstDash val="solid"/>
            <a:round/>
            <a:headEnd type="none" w="sm" len="sm"/>
            <a:tailEnd type="none" w="sm" len="sm"/>
          </a:ln>
        </p:spPr>
      </p:cxnSp>
      <p:cxnSp>
        <p:nvCxnSpPr>
          <p:cNvPr id="127" name="Google Shape;127;p22"/>
          <p:cNvCxnSpPr/>
          <p:nvPr/>
        </p:nvCxnSpPr>
        <p:spPr>
          <a:xfrm>
            <a:off x="4895600" y="4487700"/>
            <a:ext cx="3942600" cy="0"/>
          </a:xfrm>
          <a:prstGeom prst="straightConnector1">
            <a:avLst/>
          </a:prstGeom>
          <a:noFill/>
          <a:ln w="9525" cap="flat" cmpd="sng">
            <a:solidFill>
              <a:srgbClr val="FFFFFF"/>
            </a:solidFill>
            <a:prstDash val="solid"/>
            <a:round/>
            <a:headEnd type="none" w="sm" len="sm"/>
            <a:tailEnd type="none" w="sm" len="sm"/>
          </a:ln>
        </p:spPr>
      </p:cxnSp>
      <p:sp>
        <p:nvSpPr>
          <p:cNvPr id="128" name="Google Shape;128;p22"/>
          <p:cNvSpPr txBox="1">
            <a:spLocks noGrp="1"/>
          </p:cNvSpPr>
          <p:nvPr>
            <p:ph type="title"/>
          </p:nvPr>
        </p:nvSpPr>
        <p:spPr>
          <a:xfrm>
            <a:off x="312850" y="1069200"/>
            <a:ext cx="3942600" cy="3005100"/>
          </a:xfrm>
          <a:prstGeom prst="rect">
            <a:avLst/>
          </a:prstGeom>
          <a:noFill/>
        </p:spPr>
        <p:txBody>
          <a:bodyPr spcFirstLastPara="1" wrap="square" lIns="91425" tIns="91425" rIns="91425" bIns="91425" anchor="ctr" anchorCtr="0">
            <a:normAutofit/>
          </a:bodyPr>
          <a:lstStyle>
            <a:lvl1pPr lvl="0" algn="ctr">
              <a:lnSpc>
                <a:spcPct val="100000"/>
              </a:lnSpc>
              <a:spcBef>
                <a:spcPts val="0"/>
              </a:spcBef>
              <a:spcAft>
                <a:spcPts val="0"/>
              </a:spcAft>
              <a:buClr>
                <a:srgbClr val="FFFFFF"/>
              </a:buClr>
              <a:buSzPts val="3000"/>
              <a:buNone/>
              <a:defRPr sz="3000" b="1">
                <a:solidFill>
                  <a:srgbClr val="FFFFFF"/>
                </a:solidFill>
              </a:defRPr>
            </a:lvl1pPr>
            <a:lvl2pPr lvl="1" algn="ctr">
              <a:lnSpc>
                <a:spcPct val="100000"/>
              </a:lnSpc>
              <a:spcBef>
                <a:spcPts val="0"/>
              </a:spcBef>
              <a:spcAft>
                <a:spcPts val="0"/>
              </a:spcAft>
              <a:buClr>
                <a:srgbClr val="FFFFFF"/>
              </a:buClr>
              <a:buSzPts val="3000"/>
              <a:buNone/>
              <a:defRPr sz="3000" b="1">
                <a:solidFill>
                  <a:srgbClr val="FFFFFF"/>
                </a:solidFill>
              </a:defRPr>
            </a:lvl2pPr>
            <a:lvl3pPr lvl="2" algn="ctr">
              <a:lnSpc>
                <a:spcPct val="100000"/>
              </a:lnSpc>
              <a:spcBef>
                <a:spcPts val="0"/>
              </a:spcBef>
              <a:spcAft>
                <a:spcPts val="0"/>
              </a:spcAft>
              <a:buClr>
                <a:srgbClr val="FFFFFF"/>
              </a:buClr>
              <a:buSzPts val="3000"/>
              <a:buNone/>
              <a:defRPr sz="3000" b="1">
                <a:solidFill>
                  <a:srgbClr val="FFFFFF"/>
                </a:solidFill>
              </a:defRPr>
            </a:lvl3pPr>
            <a:lvl4pPr lvl="3" algn="ctr">
              <a:lnSpc>
                <a:spcPct val="100000"/>
              </a:lnSpc>
              <a:spcBef>
                <a:spcPts val="0"/>
              </a:spcBef>
              <a:spcAft>
                <a:spcPts val="0"/>
              </a:spcAft>
              <a:buClr>
                <a:srgbClr val="FFFFFF"/>
              </a:buClr>
              <a:buSzPts val="3000"/>
              <a:buNone/>
              <a:defRPr sz="3000" b="1">
                <a:solidFill>
                  <a:srgbClr val="FFFFFF"/>
                </a:solidFill>
              </a:defRPr>
            </a:lvl4pPr>
            <a:lvl5pPr lvl="4" algn="ctr">
              <a:lnSpc>
                <a:spcPct val="100000"/>
              </a:lnSpc>
              <a:spcBef>
                <a:spcPts val="0"/>
              </a:spcBef>
              <a:spcAft>
                <a:spcPts val="0"/>
              </a:spcAft>
              <a:buClr>
                <a:srgbClr val="FFFFFF"/>
              </a:buClr>
              <a:buSzPts val="3000"/>
              <a:buNone/>
              <a:defRPr sz="3000" b="1">
                <a:solidFill>
                  <a:srgbClr val="FFFFFF"/>
                </a:solidFill>
              </a:defRPr>
            </a:lvl5pPr>
            <a:lvl6pPr lvl="5" algn="ctr">
              <a:lnSpc>
                <a:spcPct val="100000"/>
              </a:lnSpc>
              <a:spcBef>
                <a:spcPts val="0"/>
              </a:spcBef>
              <a:spcAft>
                <a:spcPts val="0"/>
              </a:spcAft>
              <a:buClr>
                <a:srgbClr val="FFFFFF"/>
              </a:buClr>
              <a:buSzPts val="3000"/>
              <a:buNone/>
              <a:defRPr sz="3000" b="1">
                <a:solidFill>
                  <a:srgbClr val="FFFFFF"/>
                </a:solidFill>
              </a:defRPr>
            </a:lvl6pPr>
            <a:lvl7pPr lvl="6" algn="ctr">
              <a:lnSpc>
                <a:spcPct val="100000"/>
              </a:lnSpc>
              <a:spcBef>
                <a:spcPts val="0"/>
              </a:spcBef>
              <a:spcAft>
                <a:spcPts val="0"/>
              </a:spcAft>
              <a:buClr>
                <a:srgbClr val="FFFFFF"/>
              </a:buClr>
              <a:buSzPts val="3000"/>
              <a:buNone/>
              <a:defRPr sz="3000" b="1">
                <a:solidFill>
                  <a:srgbClr val="FFFFFF"/>
                </a:solidFill>
              </a:defRPr>
            </a:lvl7pPr>
            <a:lvl8pPr lvl="7" algn="ctr">
              <a:lnSpc>
                <a:spcPct val="100000"/>
              </a:lnSpc>
              <a:spcBef>
                <a:spcPts val="0"/>
              </a:spcBef>
              <a:spcAft>
                <a:spcPts val="0"/>
              </a:spcAft>
              <a:buClr>
                <a:srgbClr val="FFFFFF"/>
              </a:buClr>
              <a:buSzPts val="3000"/>
              <a:buNone/>
              <a:defRPr sz="3000" b="1">
                <a:solidFill>
                  <a:srgbClr val="FFFFFF"/>
                </a:solidFill>
              </a:defRPr>
            </a:lvl8pPr>
            <a:lvl9pPr lvl="8" algn="ctr">
              <a:lnSpc>
                <a:spcPct val="100000"/>
              </a:lnSpc>
              <a:spcBef>
                <a:spcPts val="0"/>
              </a:spcBef>
              <a:spcAft>
                <a:spcPts val="0"/>
              </a:spcAft>
              <a:buClr>
                <a:srgbClr val="FFFFFF"/>
              </a:buClr>
              <a:buSzPts val="3000"/>
              <a:buNone/>
              <a:defRPr sz="3000" b="1">
                <a:solidFill>
                  <a:srgbClr val="FFFFFF"/>
                </a:solidFill>
              </a:defRPr>
            </a:lvl9pPr>
          </a:lstStyle>
          <a:p>
            <a:endParaRPr/>
          </a:p>
        </p:txBody>
      </p:sp>
      <p:sp>
        <p:nvSpPr>
          <p:cNvPr id="129" name="Google Shape;129;p22"/>
          <p:cNvSpPr txBox="1">
            <a:spLocks noGrp="1"/>
          </p:cNvSpPr>
          <p:nvPr>
            <p:ph type="body" idx="1"/>
          </p:nvPr>
        </p:nvSpPr>
        <p:spPr>
          <a:xfrm>
            <a:off x="4891175" y="1069200"/>
            <a:ext cx="3942600" cy="3005100"/>
          </a:xfrm>
          <a:prstGeom prst="rect">
            <a:avLst/>
          </a:prstGeom>
          <a:noFill/>
        </p:spPr>
        <p:txBody>
          <a:bodyPr spcFirstLastPara="1" wrap="square" lIns="91425" tIns="91425" rIns="91425" bIns="91425" anchor="ctr" anchorCtr="0">
            <a:normAutofit/>
          </a:bodyPr>
          <a:lstStyle>
            <a:lvl1pPr marL="457200" lvl="0" indent="-317500" algn="l">
              <a:lnSpc>
                <a:spcPct val="115000"/>
              </a:lnSpc>
              <a:spcBef>
                <a:spcPts val="0"/>
              </a:spcBef>
              <a:spcAft>
                <a:spcPts val="0"/>
              </a:spcAft>
              <a:buClr>
                <a:srgbClr val="FFFFFF"/>
              </a:buClr>
              <a:buSzPts val="1400"/>
              <a:buChar char="●"/>
              <a:defRPr sz="1400">
                <a:solidFill>
                  <a:srgbClr val="FFFFFF"/>
                </a:solidFill>
              </a:defRPr>
            </a:lvl1pPr>
            <a:lvl2pPr marL="914400" lvl="1" indent="-304800" algn="l">
              <a:lnSpc>
                <a:spcPct val="115000"/>
              </a:lnSpc>
              <a:spcBef>
                <a:spcPts val="0"/>
              </a:spcBef>
              <a:spcAft>
                <a:spcPts val="0"/>
              </a:spcAft>
              <a:buClr>
                <a:srgbClr val="FFFFFF"/>
              </a:buClr>
              <a:buSzPts val="1200"/>
              <a:buChar char="○"/>
              <a:defRPr sz="1200">
                <a:solidFill>
                  <a:srgbClr val="FFFFFF"/>
                </a:solidFill>
              </a:defRPr>
            </a:lvl2pPr>
            <a:lvl3pPr marL="1371600" lvl="2" indent="-304800" algn="l">
              <a:lnSpc>
                <a:spcPct val="115000"/>
              </a:lnSpc>
              <a:spcBef>
                <a:spcPts val="0"/>
              </a:spcBef>
              <a:spcAft>
                <a:spcPts val="0"/>
              </a:spcAft>
              <a:buClr>
                <a:srgbClr val="FFFFFF"/>
              </a:buClr>
              <a:buSzPts val="1200"/>
              <a:buChar char="■"/>
              <a:defRPr sz="1200">
                <a:solidFill>
                  <a:srgbClr val="FFFFFF"/>
                </a:solidFill>
              </a:defRPr>
            </a:lvl3pPr>
            <a:lvl4pPr marL="1828800" lvl="3" indent="-304800" algn="l">
              <a:lnSpc>
                <a:spcPct val="115000"/>
              </a:lnSpc>
              <a:spcBef>
                <a:spcPts val="0"/>
              </a:spcBef>
              <a:spcAft>
                <a:spcPts val="0"/>
              </a:spcAft>
              <a:buClr>
                <a:srgbClr val="FFFFFF"/>
              </a:buClr>
              <a:buSzPts val="1200"/>
              <a:buChar char="●"/>
              <a:defRPr sz="1200">
                <a:solidFill>
                  <a:srgbClr val="FFFFFF"/>
                </a:solidFill>
              </a:defRPr>
            </a:lvl4pPr>
            <a:lvl5pPr marL="2286000" lvl="4" indent="-304800" algn="l">
              <a:lnSpc>
                <a:spcPct val="115000"/>
              </a:lnSpc>
              <a:spcBef>
                <a:spcPts val="0"/>
              </a:spcBef>
              <a:spcAft>
                <a:spcPts val="0"/>
              </a:spcAft>
              <a:buClr>
                <a:srgbClr val="FFFFFF"/>
              </a:buClr>
              <a:buSzPts val="1200"/>
              <a:buChar char="○"/>
              <a:defRPr sz="1200">
                <a:solidFill>
                  <a:srgbClr val="FFFFFF"/>
                </a:solidFill>
              </a:defRPr>
            </a:lvl5pPr>
            <a:lvl6pPr marL="2743200" lvl="5" indent="-304800" algn="l">
              <a:lnSpc>
                <a:spcPct val="115000"/>
              </a:lnSpc>
              <a:spcBef>
                <a:spcPts val="0"/>
              </a:spcBef>
              <a:spcAft>
                <a:spcPts val="0"/>
              </a:spcAft>
              <a:buClr>
                <a:srgbClr val="FFFFFF"/>
              </a:buClr>
              <a:buSzPts val="1200"/>
              <a:buChar char="■"/>
              <a:defRPr sz="1200">
                <a:solidFill>
                  <a:srgbClr val="FFFFFF"/>
                </a:solidFill>
              </a:defRPr>
            </a:lvl6pPr>
            <a:lvl7pPr marL="3200400" lvl="6" indent="-304800" algn="l">
              <a:lnSpc>
                <a:spcPct val="115000"/>
              </a:lnSpc>
              <a:spcBef>
                <a:spcPts val="0"/>
              </a:spcBef>
              <a:spcAft>
                <a:spcPts val="0"/>
              </a:spcAft>
              <a:buClr>
                <a:srgbClr val="FFFFFF"/>
              </a:buClr>
              <a:buSzPts val="1200"/>
              <a:buChar char="●"/>
              <a:defRPr sz="1200">
                <a:solidFill>
                  <a:srgbClr val="FFFFFF"/>
                </a:solidFill>
              </a:defRPr>
            </a:lvl7pPr>
            <a:lvl8pPr marL="3657600" lvl="7" indent="-304800" algn="l">
              <a:lnSpc>
                <a:spcPct val="115000"/>
              </a:lnSpc>
              <a:spcBef>
                <a:spcPts val="0"/>
              </a:spcBef>
              <a:spcAft>
                <a:spcPts val="0"/>
              </a:spcAft>
              <a:buClr>
                <a:srgbClr val="FFFFFF"/>
              </a:buClr>
              <a:buSzPts val="1200"/>
              <a:buChar char="○"/>
              <a:defRPr sz="1200">
                <a:solidFill>
                  <a:srgbClr val="FFFFFF"/>
                </a:solidFill>
              </a:defRPr>
            </a:lvl8pPr>
            <a:lvl9pPr marL="4114800" lvl="8" indent="-304800" algn="l">
              <a:lnSpc>
                <a:spcPct val="115000"/>
              </a:lnSpc>
              <a:spcBef>
                <a:spcPts val="0"/>
              </a:spcBef>
              <a:spcAft>
                <a:spcPts val="0"/>
              </a:spcAft>
              <a:buClr>
                <a:srgbClr val="FFFFFF"/>
              </a:buClr>
              <a:buSzPts val="1200"/>
              <a:buChar char="■"/>
              <a:defRPr sz="1200">
                <a:solidFill>
                  <a:srgbClr val="FFFFFF"/>
                </a:solidFill>
              </a:defRPr>
            </a:lvl9pPr>
          </a:lstStyle>
          <a:p>
            <a:endParaRPr/>
          </a:p>
        </p:txBody>
      </p:sp>
      <p:sp>
        <p:nvSpPr>
          <p:cNvPr id="130" name="Google Shape;130;p22"/>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9">
  <p:cSld name="AUTOLAYOUT_29">
    <p:bg>
      <p:bgPr>
        <a:solidFill>
          <a:srgbClr val="FFFFFF"/>
        </a:solidFill>
        <a:effectLst/>
      </p:bgPr>
    </p:bg>
    <p:spTree>
      <p:nvGrpSpPr>
        <p:cNvPr id="1" name="Shape 131"/>
        <p:cNvGrpSpPr/>
        <p:nvPr/>
      </p:nvGrpSpPr>
      <p:grpSpPr>
        <a:xfrm>
          <a:off x="0" y="0"/>
          <a:ext cx="0" cy="0"/>
          <a:chOff x="0" y="0"/>
          <a:chExt cx="0" cy="0"/>
        </a:xfrm>
      </p:grpSpPr>
      <p:sp>
        <p:nvSpPr>
          <p:cNvPr id="132" name="Google Shape;132;p23"/>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3822525" y="876138"/>
            <a:ext cx="4810200" cy="34767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3920175" y="988038"/>
            <a:ext cx="4614900" cy="325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rot="10800000">
            <a:off x="3438975" y="876076"/>
            <a:ext cx="481200" cy="481200"/>
          </a:xfrm>
          <a:prstGeom prst="rtTriangl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txBox="1">
            <a:spLocks noGrp="1"/>
          </p:cNvSpPr>
          <p:nvPr>
            <p:ph type="title"/>
          </p:nvPr>
        </p:nvSpPr>
        <p:spPr>
          <a:xfrm>
            <a:off x="511275" y="714476"/>
            <a:ext cx="2533800" cy="2228700"/>
          </a:xfrm>
          <a:prstGeom prst="rect">
            <a:avLst/>
          </a:prstGeom>
          <a:noFill/>
        </p:spPr>
        <p:txBody>
          <a:bodyPr spcFirstLastPara="1" wrap="square" lIns="91425" tIns="91425" rIns="91425" bIns="91425" anchor="t" anchorCtr="0">
            <a:normAutofit/>
          </a:bodyPr>
          <a:lstStyle>
            <a:lvl1pPr lvl="0" algn="r">
              <a:lnSpc>
                <a:spcPct val="100000"/>
              </a:lnSpc>
              <a:spcBef>
                <a:spcPts val="0"/>
              </a:spcBef>
              <a:spcAft>
                <a:spcPts val="0"/>
              </a:spcAft>
              <a:buClr>
                <a:schemeClr val="dk1"/>
              </a:buClr>
              <a:buSzPts val="2600"/>
              <a:buNone/>
              <a:defRPr sz="2600" b="1">
                <a:solidFill>
                  <a:schemeClr val="accent1"/>
                </a:solidFill>
              </a:defRPr>
            </a:lvl1pPr>
            <a:lvl2pPr lvl="1" algn="r">
              <a:lnSpc>
                <a:spcPct val="100000"/>
              </a:lnSpc>
              <a:spcBef>
                <a:spcPts val="0"/>
              </a:spcBef>
              <a:spcAft>
                <a:spcPts val="0"/>
              </a:spcAft>
              <a:buClr>
                <a:schemeClr val="dk1"/>
              </a:buClr>
              <a:buSzPts val="2600"/>
              <a:buNone/>
              <a:defRPr sz="2600" b="1">
                <a:solidFill>
                  <a:schemeClr val="accent1"/>
                </a:solidFill>
              </a:defRPr>
            </a:lvl2pPr>
            <a:lvl3pPr lvl="2" algn="r">
              <a:lnSpc>
                <a:spcPct val="100000"/>
              </a:lnSpc>
              <a:spcBef>
                <a:spcPts val="0"/>
              </a:spcBef>
              <a:spcAft>
                <a:spcPts val="0"/>
              </a:spcAft>
              <a:buClr>
                <a:schemeClr val="dk1"/>
              </a:buClr>
              <a:buSzPts val="2600"/>
              <a:buNone/>
              <a:defRPr sz="2600" b="1">
                <a:solidFill>
                  <a:schemeClr val="accent1"/>
                </a:solidFill>
              </a:defRPr>
            </a:lvl3pPr>
            <a:lvl4pPr lvl="3" algn="r">
              <a:lnSpc>
                <a:spcPct val="100000"/>
              </a:lnSpc>
              <a:spcBef>
                <a:spcPts val="0"/>
              </a:spcBef>
              <a:spcAft>
                <a:spcPts val="0"/>
              </a:spcAft>
              <a:buClr>
                <a:schemeClr val="dk1"/>
              </a:buClr>
              <a:buSzPts val="2600"/>
              <a:buNone/>
              <a:defRPr sz="2600" b="1">
                <a:solidFill>
                  <a:schemeClr val="accent1"/>
                </a:solidFill>
              </a:defRPr>
            </a:lvl4pPr>
            <a:lvl5pPr lvl="4" algn="r">
              <a:lnSpc>
                <a:spcPct val="100000"/>
              </a:lnSpc>
              <a:spcBef>
                <a:spcPts val="0"/>
              </a:spcBef>
              <a:spcAft>
                <a:spcPts val="0"/>
              </a:spcAft>
              <a:buClr>
                <a:schemeClr val="dk1"/>
              </a:buClr>
              <a:buSzPts val="2600"/>
              <a:buNone/>
              <a:defRPr sz="2600" b="1">
                <a:solidFill>
                  <a:schemeClr val="accent1"/>
                </a:solidFill>
              </a:defRPr>
            </a:lvl5pPr>
            <a:lvl6pPr lvl="5" algn="r">
              <a:lnSpc>
                <a:spcPct val="100000"/>
              </a:lnSpc>
              <a:spcBef>
                <a:spcPts val="0"/>
              </a:spcBef>
              <a:spcAft>
                <a:spcPts val="0"/>
              </a:spcAft>
              <a:buClr>
                <a:schemeClr val="dk1"/>
              </a:buClr>
              <a:buSzPts val="2600"/>
              <a:buNone/>
              <a:defRPr sz="2600" b="1">
                <a:solidFill>
                  <a:schemeClr val="accent1"/>
                </a:solidFill>
              </a:defRPr>
            </a:lvl6pPr>
            <a:lvl7pPr lvl="6" algn="r">
              <a:lnSpc>
                <a:spcPct val="100000"/>
              </a:lnSpc>
              <a:spcBef>
                <a:spcPts val="0"/>
              </a:spcBef>
              <a:spcAft>
                <a:spcPts val="0"/>
              </a:spcAft>
              <a:buClr>
                <a:schemeClr val="dk1"/>
              </a:buClr>
              <a:buSzPts val="2600"/>
              <a:buNone/>
              <a:defRPr sz="2600" b="1">
                <a:solidFill>
                  <a:schemeClr val="accent1"/>
                </a:solidFill>
              </a:defRPr>
            </a:lvl7pPr>
            <a:lvl8pPr lvl="7" algn="r">
              <a:lnSpc>
                <a:spcPct val="100000"/>
              </a:lnSpc>
              <a:spcBef>
                <a:spcPts val="0"/>
              </a:spcBef>
              <a:spcAft>
                <a:spcPts val="0"/>
              </a:spcAft>
              <a:buClr>
                <a:schemeClr val="dk1"/>
              </a:buClr>
              <a:buSzPts val="2600"/>
              <a:buNone/>
              <a:defRPr sz="2600" b="1">
                <a:solidFill>
                  <a:schemeClr val="accent1"/>
                </a:solidFill>
              </a:defRPr>
            </a:lvl8pPr>
            <a:lvl9pPr lvl="8" algn="r">
              <a:lnSpc>
                <a:spcPct val="100000"/>
              </a:lnSpc>
              <a:spcBef>
                <a:spcPts val="0"/>
              </a:spcBef>
              <a:spcAft>
                <a:spcPts val="0"/>
              </a:spcAft>
              <a:buClr>
                <a:schemeClr val="dk1"/>
              </a:buClr>
              <a:buSzPts val="2600"/>
              <a:buNone/>
              <a:defRPr sz="2600" b="1">
                <a:solidFill>
                  <a:schemeClr val="accent1"/>
                </a:solidFill>
              </a:defRPr>
            </a:lvl9pPr>
          </a:lstStyle>
          <a:p>
            <a:endParaRPr/>
          </a:p>
        </p:txBody>
      </p:sp>
      <p:sp>
        <p:nvSpPr>
          <p:cNvPr id="137" name="Google Shape;137;p2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forms/d/e/1FAIpQLSei9PtWnHUur44VL2CtLCjPdxL4PENvWBCXUbI2yNrT3wv3cw/viewform?usp=sf_link" TargetMode="External"/><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6.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6.xml"/><Relationship Id="rId5" Type="http://schemas.openxmlformats.org/officeDocument/2006/relationships/image" Target="../media/image26.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ctrTitle"/>
          </p:nvPr>
        </p:nvSpPr>
        <p:spPr>
          <a:xfrm>
            <a:off x="5609550" y="808825"/>
            <a:ext cx="2713200" cy="2282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Housing Smurfs</a:t>
            </a:r>
            <a:endParaRPr/>
          </a:p>
          <a:p>
            <a:pPr marL="0" lvl="0" indent="0" algn="l" rtl="0">
              <a:spcBef>
                <a:spcPts val="0"/>
              </a:spcBef>
              <a:spcAft>
                <a:spcPts val="0"/>
              </a:spcAft>
              <a:buNone/>
            </a:pPr>
            <a:r>
              <a:rPr lang="en" sz="1800" b="0">
                <a:solidFill>
                  <a:schemeClr val="lt1"/>
                </a:solidFill>
              </a:rPr>
              <a:t>Team 0507-07</a:t>
            </a:r>
            <a:endParaRPr sz="1800" b="0">
              <a:solidFill>
                <a:schemeClr val="lt1"/>
              </a:solidFill>
            </a:endParaRPr>
          </a:p>
        </p:txBody>
      </p:sp>
      <p:sp>
        <p:nvSpPr>
          <p:cNvPr id="143" name="Google Shape;143;p24"/>
          <p:cNvSpPr txBox="1">
            <a:spLocks noGrp="1"/>
          </p:cNvSpPr>
          <p:nvPr>
            <p:ph type="subTitle" idx="1"/>
          </p:nvPr>
        </p:nvSpPr>
        <p:spPr>
          <a:xfrm>
            <a:off x="5609550" y="3469725"/>
            <a:ext cx="2713200" cy="142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Wei-Yu Jen</a:t>
            </a:r>
            <a:endParaRPr/>
          </a:p>
          <a:p>
            <a:pPr marL="0" lvl="0" indent="0" algn="l" rtl="0">
              <a:spcBef>
                <a:spcPts val="0"/>
              </a:spcBef>
              <a:spcAft>
                <a:spcPts val="0"/>
              </a:spcAft>
              <a:buNone/>
            </a:pPr>
            <a:r>
              <a:rPr lang="en"/>
              <a:t>Bharath Kumar Routhu</a:t>
            </a:r>
            <a:endParaRPr/>
          </a:p>
          <a:p>
            <a:pPr marL="0" lvl="0" indent="0" algn="l" rtl="0">
              <a:spcBef>
                <a:spcPts val="0"/>
              </a:spcBef>
              <a:spcAft>
                <a:spcPts val="0"/>
              </a:spcAft>
              <a:buNone/>
            </a:pPr>
            <a:r>
              <a:rPr lang="en"/>
              <a:t>Shih-Siang Lin</a:t>
            </a:r>
            <a:endParaRPr/>
          </a:p>
          <a:p>
            <a:pPr marL="0" lvl="0" indent="0" algn="l" rtl="0">
              <a:spcBef>
                <a:spcPts val="0"/>
              </a:spcBef>
              <a:spcAft>
                <a:spcPts val="0"/>
              </a:spcAft>
              <a:buNone/>
            </a:pPr>
            <a:r>
              <a:rPr lang="en"/>
              <a:t>Vishal Vindyala</a:t>
            </a:r>
            <a:endParaRPr/>
          </a:p>
          <a:p>
            <a:pPr marL="0" lvl="0" indent="0" algn="l" rtl="0">
              <a:spcBef>
                <a:spcPts val="0"/>
              </a:spcBef>
              <a:spcAft>
                <a:spcPts val="0"/>
              </a:spcAft>
              <a:buNone/>
            </a:pPr>
            <a:r>
              <a:rPr lang="en"/>
              <a:t>Wen Chen</a:t>
            </a:r>
            <a:endParaRPr/>
          </a:p>
          <a:p>
            <a:pPr marL="0" lvl="0" indent="0" algn="l" rtl="0">
              <a:spcBef>
                <a:spcPts val="0"/>
              </a:spcBef>
              <a:spcAft>
                <a:spcPts val="0"/>
              </a:spcAft>
              <a:buNone/>
            </a:pPr>
            <a:endParaRPr/>
          </a:p>
        </p:txBody>
      </p:sp>
      <p:pic>
        <p:nvPicPr>
          <p:cNvPr id="144" name="Google Shape;144;p24"/>
          <p:cNvPicPr preferRelativeResize="0"/>
          <p:nvPr/>
        </p:nvPicPr>
        <p:blipFill rotWithShape="1">
          <a:blip r:embed="rId3">
            <a:alphaModFix/>
          </a:blip>
          <a:srcRect t="6769" b="44354"/>
          <a:stretch/>
        </p:blipFill>
        <p:spPr>
          <a:xfrm>
            <a:off x="1096350" y="905875"/>
            <a:ext cx="3647950" cy="3331751"/>
          </a:xfrm>
          <a:prstGeom prst="rect">
            <a:avLst/>
          </a:prstGeom>
          <a:noFill/>
          <a:ln>
            <a:noFill/>
          </a:ln>
        </p:spPr>
      </p:pic>
      <p:sp>
        <p:nvSpPr>
          <p:cNvPr id="145" name="Google Shape;145;p24"/>
          <p:cNvSpPr/>
          <p:nvPr/>
        </p:nvSpPr>
        <p:spPr>
          <a:xfrm>
            <a:off x="7720221" y="4379625"/>
            <a:ext cx="1149000" cy="518100"/>
          </a:xfrm>
          <a:prstGeom prst="round2DiagRect">
            <a:avLst>
              <a:gd name="adj1" fmla="val 40164"/>
              <a:gd name="adj2" fmla="val 0"/>
            </a:avLst>
          </a:prstGeom>
          <a:solidFill>
            <a:schemeClr val="lt1"/>
          </a:solidFill>
          <a:ln>
            <a:noFill/>
          </a:ln>
          <a:effectLst>
            <a:outerShdw blurRad="100013"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accent1"/>
                </a:solidFill>
                <a:latin typeface="Comfortaa"/>
                <a:ea typeface="Comfortaa"/>
                <a:cs typeface="Comfortaa"/>
                <a:sym typeface="Comfortaa"/>
              </a:rPr>
              <a:t>Housing</a:t>
            </a:r>
            <a:endParaRPr sz="1100" b="1">
              <a:solidFill>
                <a:schemeClr val="accent1"/>
              </a:solidFill>
              <a:latin typeface="Comfortaa"/>
              <a:ea typeface="Comfortaa"/>
              <a:cs typeface="Comfortaa"/>
              <a:sym typeface="Comfortaa"/>
            </a:endParaRPr>
          </a:p>
          <a:p>
            <a:pPr marL="0" lvl="0" indent="0" algn="ctr" rtl="0">
              <a:spcBef>
                <a:spcPts val="0"/>
              </a:spcBef>
              <a:spcAft>
                <a:spcPts val="0"/>
              </a:spcAft>
              <a:buNone/>
            </a:pPr>
            <a:r>
              <a:rPr lang="en" sz="1100" b="1">
                <a:solidFill>
                  <a:schemeClr val="accent1"/>
                </a:solidFill>
                <a:latin typeface="Comfortaa"/>
                <a:ea typeface="Comfortaa"/>
                <a:cs typeface="Comfortaa"/>
                <a:sym typeface="Comfortaa"/>
              </a:rPr>
              <a:t>Smurfs</a:t>
            </a:r>
            <a:endParaRPr sz="1100" b="1">
              <a:solidFill>
                <a:schemeClr val="accent1"/>
              </a:solidFill>
              <a:latin typeface="Comfortaa"/>
              <a:ea typeface="Comfortaa"/>
              <a:cs typeface="Comfortaa"/>
              <a:sym typeface="Comfortaa"/>
            </a:endParaRPr>
          </a:p>
        </p:txBody>
      </p:sp>
      <p:sp>
        <p:nvSpPr>
          <p:cNvPr id="146" name="Google Shape;146;p24"/>
          <p:cNvSpPr/>
          <p:nvPr/>
        </p:nvSpPr>
        <p:spPr>
          <a:xfrm rot="-793903">
            <a:off x="809364" y="2951632"/>
            <a:ext cx="782473" cy="1217333"/>
          </a:xfrm>
          <a:prstGeom prst="snip2DiagRect">
            <a:avLst>
              <a:gd name="adj1" fmla="val 0"/>
              <a:gd name="adj2"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4"/>
          <p:cNvSpPr/>
          <p:nvPr/>
        </p:nvSpPr>
        <p:spPr>
          <a:xfrm rot="-1661720">
            <a:off x="1293311" y="3243463"/>
            <a:ext cx="367279" cy="716030"/>
          </a:xfrm>
          <a:prstGeom prst="snip2DiagRect">
            <a:avLst>
              <a:gd name="adj1" fmla="val 0"/>
              <a:gd name="adj2"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4"/>
          <p:cNvSpPr/>
          <p:nvPr/>
        </p:nvSpPr>
        <p:spPr>
          <a:xfrm rot="-5264982">
            <a:off x="1428695" y="3966903"/>
            <a:ext cx="221571" cy="307746"/>
          </a:xfrm>
          <a:prstGeom prst="snip2DiagRect">
            <a:avLst>
              <a:gd name="adj1" fmla="val 0"/>
              <a:gd name="adj2"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4"/>
          <p:cNvSpPr/>
          <p:nvPr/>
        </p:nvSpPr>
        <p:spPr>
          <a:xfrm rot="4292271">
            <a:off x="1670137" y="3875537"/>
            <a:ext cx="199888" cy="154826"/>
          </a:xfrm>
          <a:prstGeom prst="snip2DiagRect">
            <a:avLst>
              <a:gd name="adj1" fmla="val 0"/>
              <a:gd name="adj2"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4"/>
          <p:cNvSpPr txBox="1"/>
          <p:nvPr/>
        </p:nvSpPr>
        <p:spPr>
          <a:xfrm>
            <a:off x="0" y="4712550"/>
            <a:ext cx="1278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rPr>
              <a:t>12.06.2021</a:t>
            </a:r>
            <a:endParaRPr sz="1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5" name="Picture 4">
            <a:extLst>
              <a:ext uri="{FF2B5EF4-FFF2-40B4-BE49-F238E27FC236}">
                <a16:creationId xmlns:a16="http://schemas.microsoft.com/office/drawing/2014/main" id="{612659C2-62F1-4FEE-BC23-597720D80053}"/>
              </a:ext>
            </a:extLst>
          </p:cNvPr>
          <p:cNvPicPr>
            <a:picLocks noChangeAspect="1"/>
          </p:cNvPicPr>
          <p:nvPr/>
        </p:nvPicPr>
        <p:blipFill rotWithShape="1">
          <a:blip r:embed="rId3"/>
          <a:srcRect r="2947"/>
          <a:stretch/>
        </p:blipFill>
        <p:spPr>
          <a:xfrm>
            <a:off x="2598713" y="194004"/>
            <a:ext cx="6545287" cy="4012236"/>
          </a:xfrm>
          <a:prstGeom prst="rect">
            <a:avLst/>
          </a:prstGeom>
        </p:spPr>
      </p:pic>
      <p:sp>
        <p:nvSpPr>
          <p:cNvPr id="231" name="Google Shape;231;p33"/>
          <p:cNvSpPr txBox="1">
            <a:spLocks noGrp="1"/>
          </p:cNvSpPr>
          <p:nvPr>
            <p:ph type="title"/>
          </p:nvPr>
        </p:nvSpPr>
        <p:spPr>
          <a:xfrm>
            <a:off x="838350" y="4351125"/>
            <a:ext cx="7467300" cy="705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100">
                <a:solidFill>
                  <a:schemeClr val="accent1"/>
                </a:solidFill>
              </a:rPr>
              <a:t>Physical Database Design</a:t>
            </a:r>
            <a:endParaRPr sz="3100">
              <a:solidFill>
                <a:schemeClr val="accent1"/>
              </a:solidFill>
            </a:endParaRPr>
          </a:p>
        </p:txBody>
      </p:sp>
      <p:pic>
        <p:nvPicPr>
          <p:cNvPr id="232" name="Google Shape;232;p33"/>
          <p:cNvPicPr preferRelativeResize="0"/>
          <p:nvPr/>
        </p:nvPicPr>
        <p:blipFill>
          <a:blip r:embed="rId4">
            <a:alphaModFix/>
          </a:blip>
          <a:stretch>
            <a:fillRect/>
          </a:stretch>
        </p:blipFill>
        <p:spPr>
          <a:xfrm>
            <a:off x="6632597" y="218000"/>
            <a:ext cx="1430178" cy="1269476"/>
          </a:xfrm>
          <a:prstGeom prst="rect">
            <a:avLst/>
          </a:prstGeom>
          <a:noFill/>
          <a:ln>
            <a:noFill/>
          </a:ln>
        </p:spPr>
      </p:pic>
      <p:sp>
        <p:nvSpPr>
          <p:cNvPr id="233" name="Google Shape;233;p33"/>
          <p:cNvSpPr/>
          <p:nvPr/>
        </p:nvSpPr>
        <p:spPr>
          <a:xfrm>
            <a:off x="8109484" y="4576675"/>
            <a:ext cx="882300" cy="397800"/>
          </a:xfrm>
          <a:prstGeom prst="round2DiagRect">
            <a:avLst>
              <a:gd name="adj1" fmla="val 40164"/>
              <a:gd name="adj2" fmla="val 0"/>
            </a:avLst>
          </a:prstGeom>
          <a:solidFill>
            <a:schemeClr val="accent1"/>
          </a:solidFill>
          <a:ln>
            <a:noFill/>
          </a:ln>
          <a:effectLst>
            <a:outerShdw blurRad="100013"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latin typeface="Comfortaa"/>
                <a:ea typeface="Comfortaa"/>
                <a:cs typeface="Comfortaa"/>
                <a:sym typeface="Comfortaa"/>
              </a:rPr>
              <a:t>Housing</a:t>
            </a:r>
            <a:endParaRPr sz="900" b="1">
              <a:solidFill>
                <a:schemeClr val="lt1"/>
              </a:solidFill>
              <a:latin typeface="Comfortaa"/>
              <a:ea typeface="Comfortaa"/>
              <a:cs typeface="Comfortaa"/>
              <a:sym typeface="Comfortaa"/>
            </a:endParaRPr>
          </a:p>
          <a:p>
            <a:pPr marL="0" lvl="0" indent="0" algn="ctr" rtl="0">
              <a:spcBef>
                <a:spcPts val="0"/>
              </a:spcBef>
              <a:spcAft>
                <a:spcPts val="0"/>
              </a:spcAft>
              <a:buNone/>
            </a:pPr>
            <a:r>
              <a:rPr lang="en" sz="900" b="1">
                <a:solidFill>
                  <a:schemeClr val="lt1"/>
                </a:solidFill>
                <a:latin typeface="Comfortaa"/>
                <a:ea typeface="Comfortaa"/>
                <a:cs typeface="Comfortaa"/>
                <a:sym typeface="Comfortaa"/>
              </a:rPr>
              <a:t>Smurfs</a:t>
            </a:r>
            <a:endParaRPr sz="900" b="1">
              <a:solidFill>
                <a:schemeClr val="lt1"/>
              </a:solidFill>
              <a:latin typeface="Comfortaa"/>
              <a:ea typeface="Comfortaa"/>
              <a:cs typeface="Comfortaa"/>
              <a:sym typeface="Comfortaa"/>
            </a:endParaRPr>
          </a:p>
        </p:txBody>
      </p:sp>
      <p:cxnSp>
        <p:nvCxnSpPr>
          <p:cNvPr id="234" name="Google Shape;234;p33"/>
          <p:cNvCxnSpPr/>
          <p:nvPr/>
        </p:nvCxnSpPr>
        <p:spPr>
          <a:xfrm>
            <a:off x="0" y="5056725"/>
            <a:ext cx="1212900" cy="0"/>
          </a:xfrm>
          <a:prstGeom prst="straightConnector1">
            <a:avLst/>
          </a:prstGeom>
          <a:noFill/>
          <a:ln w="76200" cap="flat" cmpd="sng">
            <a:solidFill>
              <a:schemeClr val="accent1"/>
            </a:solidFill>
            <a:prstDash val="solid"/>
            <a:round/>
            <a:headEnd type="none" w="med" len="med"/>
            <a:tailEnd type="none" w="med" len="med"/>
          </a:ln>
        </p:spPr>
      </p:cxnSp>
      <p:pic>
        <p:nvPicPr>
          <p:cNvPr id="235" name="Google Shape;235;p33"/>
          <p:cNvPicPr preferRelativeResize="0"/>
          <p:nvPr/>
        </p:nvPicPr>
        <p:blipFill>
          <a:blip r:embed="rId5">
            <a:alphaModFix/>
          </a:blip>
          <a:stretch>
            <a:fillRect/>
          </a:stretch>
        </p:blipFill>
        <p:spPr>
          <a:xfrm>
            <a:off x="0" y="251341"/>
            <a:ext cx="2543208" cy="3879875"/>
          </a:xfrm>
          <a:prstGeom prst="rect">
            <a:avLst/>
          </a:prstGeom>
          <a:noFill/>
          <a:ln>
            <a:noFill/>
          </a:ln>
        </p:spPr>
      </p:pic>
      <p:sp>
        <p:nvSpPr>
          <p:cNvPr id="3" name="Rectangle 2">
            <a:extLst>
              <a:ext uri="{FF2B5EF4-FFF2-40B4-BE49-F238E27FC236}">
                <a16:creationId xmlns:a16="http://schemas.microsoft.com/office/drawing/2014/main" id="{AA09DD45-EC5F-41DF-BD4A-21D96671C112}"/>
              </a:ext>
            </a:extLst>
          </p:cNvPr>
          <p:cNvSpPr/>
          <p:nvPr/>
        </p:nvSpPr>
        <p:spPr>
          <a:xfrm>
            <a:off x="429370" y="2194559"/>
            <a:ext cx="2071614" cy="40899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4" name="Picture 3">
            <a:extLst>
              <a:ext uri="{FF2B5EF4-FFF2-40B4-BE49-F238E27FC236}">
                <a16:creationId xmlns:a16="http://schemas.microsoft.com/office/drawing/2014/main" id="{F52AF84C-19F0-484E-B347-8A273990998B}"/>
              </a:ext>
            </a:extLst>
          </p:cNvPr>
          <p:cNvPicPr>
            <a:picLocks noChangeAspect="1"/>
          </p:cNvPicPr>
          <p:nvPr/>
        </p:nvPicPr>
        <p:blipFill>
          <a:blip r:embed="rId3"/>
          <a:stretch>
            <a:fillRect/>
          </a:stretch>
        </p:blipFill>
        <p:spPr>
          <a:xfrm>
            <a:off x="2624005" y="234121"/>
            <a:ext cx="6058746" cy="4039164"/>
          </a:xfrm>
          <a:prstGeom prst="rect">
            <a:avLst/>
          </a:prstGeom>
        </p:spPr>
      </p:pic>
      <p:sp>
        <p:nvSpPr>
          <p:cNvPr id="231" name="Google Shape;231;p33"/>
          <p:cNvSpPr txBox="1">
            <a:spLocks noGrp="1"/>
          </p:cNvSpPr>
          <p:nvPr>
            <p:ph type="title"/>
          </p:nvPr>
        </p:nvSpPr>
        <p:spPr>
          <a:xfrm>
            <a:off x="838350" y="4351125"/>
            <a:ext cx="7467300" cy="705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100">
                <a:solidFill>
                  <a:schemeClr val="accent1"/>
                </a:solidFill>
              </a:rPr>
              <a:t>Physical Database Design</a:t>
            </a:r>
            <a:endParaRPr sz="3100">
              <a:solidFill>
                <a:schemeClr val="accent1"/>
              </a:solidFill>
            </a:endParaRPr>
          </a:p>
        </p:txBody>
      </p:sp>
      <p:pic>
        <p:nvPicPr>
          <p:cNvPr id="232" name="Google Shape;232;p33"/>
          <p:cNvPicPr preferRelativeResize="0"/>
          <p:nvPr/>
        </p:nvPicPr>
        <p:blipFill>
          <a:blip r:embed="rId4">
            <a:alphaModFix/>
          </a:blip>
          <a:stretch>
            <a:fillRect/>
          </a:stretch>
        </p:blipFill>
        <p:spPr>
          <a:xfrm>
            <a:off x="6632597" y="218000"/>
            <a:ext cx="1430178" cy="1269476"/>
          </a:xfrm>
          <a:prstGeom prst="rect">
            <a:avLst/>
          </a:prstGeom>
          <a:noFill/>
          <a:ln>
            <a:noFill/>
          </a:ln>
        </p:spPr>
      </p:pic>
      <p:sp>
        <p:nvSpPr>
          <p:cNvPr id="233" name="Google Shape;233;p33"/>
          <p:cNvSpPr/>
          <p:nvPr/>
        </p:nvSpPr>
        <p:spPr>
          <a:xfrm>
            <a:off x="8109484" y="4576675"/>
            <a:ext cx="882300" cy="397800"/>
          </a:xfrm>
          <a:prstGeom prst="round2DiagRect">
            <a:avLst>
              <a:gd name="adj1" fmla="val 40164"/>
              <a:gd name="adj2" fmla="val 0"/>
            </a:avLst>
          </a:prstGeom>
          <a:solidFill>
            <a:schemeClr val="accent1"/>
          </a:solidFill>
          <a:ln>
            <a:noFill/>
          </a:ln>
          <a:effectLst>
            <a:outerShdw blurRad="100013"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latin typeface="Comfortaa"/>
                <a:ea typeface="Comfortaa"/>
                <a:cs typeface="Comfortaa"/>
                <a:sym typeface="Comfortaa"/>
              </a:rPr>
              <a:t>Housing</a:t>
            </a:r>
            <a:endParaRPr sz="900" b="1">
              <a:solidFill>
                <a:schemeClr val="lt1"/>
              </a:solidFill>
              <a:latin typeface="Comfortaa"/>
              <a:ea typeface="Comfortaa"/>
              <a:cs typeface="Comfortaa"/>
              <a:sym typeface="Comfortaa"/>
            </a:endParaRPr>
          </a:p>
          <a:p>
            <a:pPr marL="0" lvl="0" indent="0" algn="ctr" rtl="0">
              <a:spcBef>
                <a:spcPts val="0"/>
              </a:spcBef>
              <a:spcAft>
                <a:spcPts val="0"/>
              </a:spcAft>
              <a:buNone/>
            </a:pPr>
            <a:r>
              <a:rPr lang="en" sz="900" b="1">
                <a:solidFill>
                  <a:schemeClr val="lt1"/>
                </a:solidFill>
                <a:latin typeface="Comfortaa"/>
                <a:ea typeface="Comfortaa"/>
                <a:cs typeface="Comfortaa"/>
                <a:sym typeface="Comfortaa"/>
              </a:rPr>
              <a:t>Smurfs</a:t>
            </a:r>
            <a:endParaRPr sz="900" b="1">
              <a:solidFill>
                <a:schemeClr val="lt1"/>
              </a:solidFill>
              <a:latin typeface="Comfortaa"/>
              <a:ea typeface="Comfortaa"/>
              <a:cs typeface="Comfortaa"/>
              <a:sym typeface="Comfortaa"/>
            </a:endParaRPr>
          </a:p>
        </p:txBody>
      </p:sp>
      <p:cxnSp>
        <p:nvCxnSpPr>
          <p:cNvPr id="234" name="Google Shape;234;p33"/>
          <p:cNvCxnSpPr/>
          <p:nvPr/>
        </p:nvCxnSpPr>
        <p:spPr>
          <a:xfrm>
            <a:off x="0" y="5056725"/>
            <a:ext cx="1212900" cy="0"/>
          </a:xfrm>
          <a:prstGeom prst="straightConnector1">
            <a:avLst/>
          </a:prstGeom>
          <a:noFill/>
          <a:ln w="76200" cap="flat" cmpd="sng">
            <a:solidFill>
              <a:schemeClr val="accent1"/>
            </a:solidFill>
            <a:prstDash val="solid"/>
            <a:round/>
            <a:headEnd type="none" w="med" len="med"/>
            <a:tailEnd type="none" w="med" len="med"/>
          </a:ln>
        </p:spPr>
      </p:cxnSp>
      <p:pic>
        <p:nvPicPr>
          <p:cNvPr id="235" name="Google Shape;235;p33"/>
          <p:cNvPicPr preferRelativeResize="0"/>
          <p:nvPr/>
        </p:nvPicPr>
        <p:blipFill>
          <a:blip r:embed="rId5">
            <a:alphaModFix/>
          </a:blip>
          <a:stretch>
            <a:fillRect/>
          </a:stretch>
        </p:blipFill>
        <p:spPr>
          <a:xfrm>
            <a:off x="0" y="251341"/>
            <a:ext cx="2543208" cy="3879875"/>
          </a:xfrm>
          <a:prstGeom prst="rect">
            <a:avLst/>
          </a:prstGeom>
          <a:noFill/>
          <a:ln>
            <a:noFill/>
          </a:ln>
        </p:spPr>
      </p:pic>
      <p:sp>
        <p:nvSpPr>
          <p:cNvPr id="3" name="Rectangle 2">
            <a:extLst>
              <a:ext uri="{FF2B5EF4-FFF2-40B4-BE49-F238E27FC236}">
                <a16:creationId xmlns:a16="http://schemas.microsoft.com/office/drawing/2014/main" id="{AA09DD45-EC5F-41DF-BD4A-21D96671C112}"/>
              </a:ext>
            </a:extLst>
          </p:cNvPr>
          <p:cNvSpPr/>
          <p:nvPr/>
        </p:nvSpPr>
        <p:spPr>
          <a:xfrm>
            <a:off x="429370" y="3673504"/>
            <a:ext cx="2071614" cy="21468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7815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7" name="Picture 6">
            <a:extLst>
              <a:ext uri="{FF2B5EF4-FFF2-40B4-BE49-F238E27FC236}">
                <a16:creationId xmlns:a16="http://schemas.microsoft.com/office/drawing/2014/main" id="{4F3636DA-153F-4A8A-B107-6F6D04EDA4CE}"/>
              </a:ext>
            </a:extLst>
          </p:cNvPr>
          <p:cNvPicPr>
            <a:picLocks noChangeAspect="1"/>
          </p:cNvPicPr>
          <p:nvPr/>
        </p:nvPicPr>
        <p:blipFill rotWithShape="1">
          <a:blip r:embed="rId3"/>
          <a:srcRect r="2116"/>
          <a:stretch/>
        </p:blipFill>
        <p:spPr>
          <a:xfrm>
            <a:off x="2543209" y="1040566"/>
            <a:ext cx="6600792" cy="1448191"/>
          </a:xfrm>
          <a:prstGeom prst="rect">
            <a:avLst/>
          </a:prstGeom>
        </p:spPr>
      </p:pic>
      <p:sp>
        <p:nvSpPr>
          <p:cNvPr id="231" name="Google Shape;231;p33"/>
          <p:cNvSpPr txBox="1">
            <a:spLocks noGrp="1"/>
          </p:cNvSpPr>
          <p:nvPr>
            <p:ph type="title"/>
          </p:nvPr>
        </p:nvSpPr>
        <p:spPr>
          <a:xfrm>
            <a:off x="838350" y="4351125"/>
            <a:ext cx="7467300" cy="705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100">
                <a:solidFill>
                  <a:schemeClr val="accent1"/>
                </a:solidFill>
              </a:rPr>
              <a:t>Physical Database Design</a:t>
            </a:r>
            <a:endParaRPr sz="3100">
              <a:solidFill>
                <a:schemeClr val="accent1"/>
              </a:solidFill>
            </a:endParaRPr>
          </a:p>
        </p:txBody>
      </p:sp>
      <p:pic>
        <p:nvPicPr>
          <p:cNvPr id="232" name="Google Shape;232;p33"/>
          <p:cNvPicPr preferRelativeResize="0"/>
          <p:nvPr/>
        </p:nvPicPr>
        <p:blipFill>
          <a:blip r:embed="rId4">
            <a:alphaModFix/>
          </a:blip>
          <a:stretch>
            <a:fillRect/>
          </a:stretch>
        </p:blipFill>
        <p:spPr>
          <a:xfrm>
            <a:off x="6632597" y="218000"/>
            <a:ext cx="1430178" cy="1269476"/>
          </a:xfrm>
          <a:prstGeom prst="rect">
            <a:avLst/>
          </a:prstGeom>
          <a:noFill/>
          <a:ln>
            <a:noFill/>
          </a:ln>
        </p:spPr>
      </p:pic>
      <p:sp>
        <p:nvSpPr>
          <p:cNvPr id="233" name="Google Shape;233;p33"/>
          <p:cNvSpPr/>
          <p:nvPr/>
        </p:nvSpPr>
        <p:spPr>
          <a:xfrm>
            <a:off x="8109484" y="4576675"/>
            <a:ext cx="882300" cy="397800"/>
          </a:xfrm>
          <a:prstGeom prst="round2DiagRect">
            <a:avLst>
              <a:gd name="adj1" fmla="val 40164"/>
              <a:gd name="adj2" fmla="val 0"/>
            </a:avLst>
          </a:prstGeom>
          <a:solidFill>
            <a:schemeClr val="accent1"/>
          </a:solidFill>
          <a:ln>
            <a:noFill/>
          </a:ln>
          <a:effectLst>
            <a:outerShdw blurRad="100013"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latin typeface="Comfortaa"/>
                <a:ea typeface="Comfortaa"/>
                <a:cs typeface="Comfortaa"/>
                <a:sym typeface="Comfortaa"/>
              </a:rPr>
              <a:t>Housing</a:t>
            </a:r>
            <a:endParaRPr sz="900" b="1">
              <a:solidFill>
                <a:schemeClr val="lt1"/>
              </a:solidFill>
              <a:latin typeface="Comfortaa"/>
              <a:ea typeface="Comfortaa"/>
              <a:cs typeface="Comfortaa"/>
              <a:sym typeface="Comfortaa"/>
            </a:endParaRPr>
          </a:p>
          <a:p>
            <a:pPr marL="0" lvl="0" indent="0" algn="ctr" rtl="0">
              <a:spcBef>
                <a:spcPts val="0"/>
              </a:spcBef>
              <a:spcAft>
                <a:spcPts val="0"/>
              </a:spcAft>
              <a:buNone/>
            </a:pPr>
            <a:r>
              <a:rPr lang="en" sz="900" b="1">
                <a:solidFill>
                  <a:schemeClr val="lt1"/>
                </a:solidFill>
                <a:latin typeface="Comfortaa"/>
                <a:ea typeface="Comfortaa"/>
                <a:cs typeface="Comfortaa"/>
                <a:sym typeface="Comfortaa"/>
              </a:rPr>
              <a:t>Smurfs</a:t>
            </a:r>
            <a:endParaRPr sz="900" b="1">
              <a:solidFill>
                <a:schemeClr val="lt1"/>
              </a:solidFill>
              <a:latin typeface="Comfortaa"/>
              <a:ea typeface="Comfortaa"/>
              <a:cs typeface="Comfortaa"/>
              <a:sym typeface="Comfortaa"/>
            </a:endParaRPr>
          </a:p>
        </p:txBody>
      </p:sp>
      <p:cxnSp>
        <p:nvCxnSpPr>
          <p:cNvPr id="234" name="Google Shape;234;p33"/>
          <p:cNvCxnSpPr/>
          <p:nvPr/>
        </p:nvCxnSpPr>
        <p:spPr>
          <a:xfrm>
            <a:off x="0" y="5056725"/>
            <a:ext cx="1212900" cy="0"/>
          </a:xfrm>
          <a:prstGeom prst="straightConnector1">
            <a:avLst/>
          </a:prstGeom>
          <a:noFill/>
          <a:ln w="76200" cap="flat" cmpd="sng">
            <a:solidFill>
              <a:schemeClr val="accent1"/>
            </a:solidFill>
            <a:prstDash val="solid"/>
            <a:round/>
            <a:headEnd type="none" w="med" len="med"/>
            <a:tailEnd type="none" w="med" len="med"/>
          </a:ln>
        </p:spPr>
      </p:cxnSp>
      <p:pic>
        <p:nvPicPr>
          <p:cNvPr id="235" name="Google Shape;235;p33"/>
          <p:cNvPicPr preferRelativeResize="0"/>
          <p:nvPr/>
        </p:nvPicPr>
        <p:blipFill>
          <a:blip r:embed="rId5">
            <a:alphaModFix/>
          </a:blip>
          <a:stretch>
            <a:fillRect/>
          </a:stretch>
        </p:blipFill>
        <p:spPr>
          <a:xfrm>
            <a:off x="0" y="251341"/>
            <a:ext cx="2543208" cy="3879875"/>
          </a:xfrm>
          <a:prstGeom prst="rect">
            <a:avLst/>
          </a:prstGeom>
          <a:noFill/>
          <a:ln>
            <a:noFill/>
          </a:ln>
        </p:spPr>
      </p:pic>
      <p:sp>
        <p:nvSpPr>
          <p:cNvPr id="3" name="Rectangle 2">
            <a:extLst>
              <a:ext uri="{FF2B5EF4-FFF2-40B4-BE49-F238E27FC236}">
                <a16:creationId xmlns:a16="http://schemas.microsoft.com/office/drawing/2014/main" id="{AA09DD45-EC5F-41DF-BD4A-21D96671C112}"/>
              </a:ext>
            </a:extLst>
          </p:cNvPr>
          <p:cNvSpPr/>
          <p:nvPr/>
        </p:nvSpPr>
        <p:spPr>
          <a:xfrm>
            <a:off x="429370" y="3888186"/>
            <a:ext cx="2071614" cy="21468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F3FE7EF6-9F74-4E20-A67F-64A38B9D0473}"/>
              </a:ext>
            </a:extLst>
          </p:cNvPr>
          <p:cNvPicPr>
            <a:picLocks noChangeAspect="1"/>
          </p:cNvPicPr>
          <p:nvPr/>
        </p:nvPicPr>
        <p:blipFill>
          <a:blip r:embed="rId6"/>
          <a:stretch>
            <a:fillRect/>
          </a:stretch>
        </p:blipFill>
        <p:spPr>
          <a:xfrm>
            <a:off x="2543208" y="2571225"/>
            <a:ext cx="4417332" cy="1697432"/>
          </a:xfrm>
          <a:prstGeom prst="rect">
            <a:avLst/>
          </a:prstGeom>
        </p:spPr>
      </p:pic>
      <p:sp>
        <p:nvSpPr>
          <p:cNvPr id="15" name="Rectangle 14">
            <a:extLst>
              <a:ext uri="{FF2B5EF4-FFF2-40B4-BE49-F238E27FC236}">
                <a16:creationId xmlns:a16="http://schemas.microsoft.com/office/drawing/2014/main" id="{8A9F71A2-1E1D-4EC2-9CEB-C1C1AEAD2D5F}"/>
              </a:ext>
            </a:extLst>
          </p:cNvPr>
          <p:cNvSpPr/>
          <p:nvPr/>
        </p:nvSpPr>
        <p:spPr>
          <a:xfrm>
            <a:off x="438647" y="1949398"/>
            <a:ext cx="2071614" cy="21468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63279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5" name="Picture 4">
            <a:extLst>
              <a:ext uri="{FF2B5EF4-FFF2-40B4-BE49-F238E27FC236}">
                <a16:creationId xmlns:a16="http://schemas.microsoft.com/office/drawing/2014/main" id="{46B2F5CF-F5A9-465F-AFE2-7CD2181B681D}"/>
              </a:ext>
            </a:extLst>
          </p:cNvPr>
          <p:cNvPicPr>
            <a:picLocks noChangeAspect="1"/>
          </p:cNvPicPr>
          <p:nvPr/>
        </p:nvPicPr>
        <p:blipFill>
          <a:blip r:embed="rId3"/>
          <a:stretch>
            <a:fillRect/>
          </a:stretch>
        </p:blipFill>
        <p:spPr>
          <a:xfrm>
            <a:off x="2543208" y="600121"/>
            <a:ext cx="5092403" cy="1350110"/>
          </a:xfrm>
          <a:prstGeom prst="rect">
            <a:avLst/>
          </a:prstGeom>
        </p:spPr>
      </p:pic>
      <p:sp>
        <p:nvSpPr>
          <p:cNvPr id="231" name="Google Shape;231;p33"/>
          <p:cNvSpPr txBox="1">
            <a:spLocks noGrp="1"/>
          </p:cNvSpPr>
          <p:nvPr>
            <p:ph type="title"/>
          </p:nvPr>
        </p:nvSpPr>
        <p:spPr>
          <a:xfrm>
            <a:off x="838350" y="4351125"/>
            <a:ext cx="7467300" cy="705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100">
                <a:solidFill>
                  <a:schemeClr val="accent1"/>
                </a:solidFill>
              </a:rPr>
              <a:t>Physical Database Design</a:t>
            </a:r>
            <a:endParaRPr sz="3100">
              <a:solidFill>
                <a:schemeClr val="accent1"/>
              </a:solidFill>
            </a:endParaRPr>
          </a:p>
        </p:txBody>
      </p:sp>
      <p:pic>
        <p:nvPicPr>
          <p:cNvPr id="232" name="Google Shape;232;p33"/>
          <p:cNvPicPr preferRelativeResize="0"/>
          <p:nvPr/>
        </p:nvPicPr>
        <p:blipFill>
          <a:blip r:embed="rId4">
            <a:alphaModFix/>
          </a:blip>
          <a:stretch>
            <a:fillRect/>
          </a:stretch>
        </p:blipFill>
        <p:spPr>
          <a:xfrm>
            <a:off x="6632597" y="218000"/>
            <a:ext cx="1430178" cy="1269476"/>
          </a:xfrm>
          <a:prstGeom prst="rect">
            <a:avLst/>
          </a:prstGeom>
          <a:noFill/>
          <a:ln>
            <a:noFill/>
          </a:ln>
        </p:spPr>
      </p:pic>
      <p:sp>
        <p:nvSpPr>
          <p:cNvPr id="233" name="Google Shape;233;p33"/>
          <p:cNvSpPr/>
          <p:nvPr/>
        </p:nvSpPr>
        <p:spPr>
          <a:xfrm>
            <a:off x="8109484" y="4576675"/>
            <a:ext cx="882300" cy="397800"/>
          </a:xfrm>
          <a:prstGeom prst="round2DiagRect">
            <a:avLst>
              <a:gd name="adj1" fmla="val 40164"/>
              <a:gd name="adj2" fmla="val 0"/>
            </a:avLst>
          </a:prstGeom>
          <a:solidFill>
            <a:schemeClr val="accent1"/>
          </a:solidFill>
          <a:ln>
            <a:noFill/>
          </a:ln>
          <a:effectLst>
            <a:outerShdw blurRad="100013"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latin typeface="Comfortaa"/>
                <a:ea typeface="Comfortaa"/>
                <a:cs typeface="Comfortaa"/>
                <a:sym typeface="Comfortaa"/>
              </a:rPr>
              <a:t>Housing</a:t>
            </a:r>
            <a:endParaRPr sz="900" b="1">
              <a:solidFill>
                <a:schemeClr val="lt1"/>
              </a:solidFill>
              <a:latin typeface="Comfortaa"/>
              <a:ea typeface="Comfortaa"/>
              <a:cs typeface="Comfortaa"/>
              <a:sym typeface="Comfortaa"/>
            </a:endParaRPr>
          </a:p>
          <a:p>
            <a:pPr marL="0" lvl="0" indent="0" algn="ctr" rtl="0">
              <a:spcBef>
                <a:spcPts val="0"/>
              </a:spcBef>
              <a:spcAft>
                <a:spcPts val="0"/>
              </a:spcAft>
              <a:buNone/>
            </a:pPr>
            <a:r>
              <a:rPr lang="en" sz="900" b="1">
                <a:solidFill>
                  <a:schemeClr val="lt1"/>
                </a:solidFill>
                <a:latin typeface="Comfortaa"/>
                <a:ea typeface="Comfortaa"/>
                <a:cs typeface="Comfortaa"/>
                <a:sym typeface="Comfortaa"/>
              </a:rPr>
              <a:t>Smurfs</a:t>
            </a:r>
            <a:endParaRPr sz="900" b="1">
              <a:solidFill>
                <a:schemeClr val="lt1"/>
              </a:solidFill>
              <a:latin typeface="Comfortaa"/>
              <a:ea typeface="Comfortaa"/>
              <a:cs typeface="Comfortaa"/>
              <a:sym typeface="Comfortaa"/>
            </a:endParaRPr>
          </a:p>
        </p:txBody>
      </p:sp>
      <p:cxnSp>
        <p:nvCxnSpPr>
          <p:cNvPr id="234" name="Google Shape;234;p33"/>
          <p:cNvCxnSpPr/>
          <p:nvPr/>
        </p:nvCxnSpPr>
        <p:spPr>
          <a:xfrm>
            <a:off x="0" y="5056725"/>
            <a:ext cx="1212900" cy="0"/>
          </a:xfrm>
          <a:prstGeom prst="straightConnector1">
            <a:avLst/>
          </a:prstGeom>
          <a:noFill/>
          <a:ln w="76200" cap="flat" cmpd="sng">
            <a:solidFill>
              <a:schemeClr val="accent1"/>
            </a:solidFill>
            <a:prstDash val="solid"/>
            <a:round/>
            <a:headEnd type="none" w="med" len="med"/>
            <a:tailEnd type="none" w="med" len="med"/>
          </a:ln>
        </p:spPr>
      </p:cxnSp>
      <p:pic>
        <p:nvPicPr>
          <p:cNvPr id="235" name="Google Shape;235;p33"/>
          <p:cNvPicPr preferRelativeResize="0"/>
          <p:nvPr/>
        </p:nvPicPr>
        <p:blipFill>
          <a:blip r:embed="rId5">
            <a:alphaModFix/>
          </a:blip>
          <a:stretch>
            <a:fillRect/>
          </a:stretch>
        </p:blipFill>
        <p:spPr>
          <a:xfrm>
            <a:off x="0" y="251341"/>
            <a:ext cx="2543208" cy="3879875"/>
          </a:xfrm>
          <a:prstGeom prst="rect">
            <a:avLst/>
          </a:prstGeom>
          <a:noFill/>
          <a:ln>
            <a:noFill/>
          </a:ln>
        </p:spPr>
      </p:pic>
      <p:sp>
        <p:nvSpPr>
          <p:cNvPr id="3" name="Rectangle 2">
            <a:extLst>
              <a:ext uri="{FF2B5EF4-FFF2-40B4-BE49-F238E27FC236}">
                <a16:creationId xmlns:a16="http://schemas.microsoft.com/office/drawing/2014/main" id="{AA09DD45-EC5F-41DF-BD4A-21D96671C112}"/>
              </a:ext>
            </a:extLst>
          </p:cNvPr>
          <p:cNvSpPr/>
          <p:nvPr/>
        </p:nvSpPr>
        <p:spPr>
          <a:xfrm>
            <a:off x="429370" y="3252084"/>
            <a:ext cx="2071614" cy="21468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B95ABA44-862C-49D9-BA77-64A5676C4A9F}"/>
              </a:ext>
            </a:extLst>
          </p:cNvPr>
          <p:cNvPicPr>
            <a:picLocks noChangeAspect="1"/>
          </p:cNvPicPr>
          <p:nvPr/>
        </p:nvPicPr>
        <p:blipFill>
          <a:blip r:embed="rId6"/>
          <a:stretch>
            <a:fillRect/>
          </a:stretch>
        </p:blipFill>
        <p:spPr>
          <a:xfrm>
            <a:off x="2543208" y="2069798"/>
            <a:ext cx="5092403" cy="1941850"/>
          </a:xfrm>
          <a:prstGeom prst="rect">
            <a:avLst/>
          </a:prstGeom>
        </p:spPr>
      </p:pic>
      <p:sp>
        <p:nvSpPr>
          <p:cNvPr id="13" name="Rectangle 12">
            <a:extLst>
              <a:ext uri="{FF2B5EF4-FFF2-40B4-BE49-F238E27FC236}">
                <a16:creationId xmlns:a16="http://schemas.microsoft.com/office/drawing/2014/main" id="{6019E352-A5FD-47A0-80F6-DFD11E446DA2}"/>
              </a:ext>
            </a:extLst>
          </p:cNvPr>
          <p:cNvSpPr/>
          <p:nvPr/>
        </p:nvSpPr>
        <p:spPr>
          <a:xfrm>
            <a:off x="422744" y="2601405"/>
            <a:ext cx="2071614" cy="21468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67946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4" name="Picture 3">
            <a:extLst>
              <a:ext uri="{FF2B5EF4-FFF2-40B4-BE49-F238E27FC236}">
                <a16:creationId xmlns:a16="http://schemas.microsoft.com/office/drawing/2014/main" id="{967506BF-6CC3-4409-AF8E-10DFE51FB3C1}"/>
              </a:ext>
            </a:extLst>
          </p:cNvPr>
          <p:cNvPicPr>
            <a:picLocks noChangeAspect="1"/>
          </p:cNvPicPr>
          <p:nvPr/>
        </p:nvPicPr>
        <p:blipFill>
          <a:blip r:embed="rId3"/>
          <a:stretch>
            <a:fillRect/>
          </a:stretch>
        </p:blipFill>
        <p:spPr>
          <a:xfrm>
            <a:off x="2534113" y="533466"/>
            <a:ext cx="5319030" cy="1367077"/>
          </a:xfrm>
          <a:prstGeom prst="rect">
            <a:avLst/>
          </a:prstGeom>
        </p:spPr>
      </p:pic>
      <p:sp>
        <p:nvSpPr>
          <p:cNvPr id="231" name="Google Shape;231;p33"/>
          <p:cNvSpPr txBox="1">
            <a:spLocks noGrp="1"/>
          </p:cNvSpPr>
          <p:nvPr>
            <p:ph type="title"/>
          </p:nvPr>
        </p:nvSpPr>
        <p:spPr>
          <a:xfrm>
            <a:off x="838350" y="4351125"/>
            <a:ext cx="7467300" cy="705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100">
                <a:solidFill>
                  <a:schemeClr val="accent1"/>
                </a:solidFill>
              </a:rPr>
              <a:t>Physical Database Design</a:t>
            </a:r>
            <a:endParaRPr sz="3100">
              <a:solidFill>
                <a:schemeClr val="accent1"/>
              </a:solidFill>
            </a:endParaRPr>
          </a:p>
        </p:txBody>
      </p:sp>
      <p:pic>
        <p:nvPicPr>
          <p:cNvPr id="232" name="Google Shape;232;p33"/>
          <p:cNvPicPr preferRelativeResize="0"/>
          <p:nvPr/>
        </p:nvPicPr>
        <p:blipFill>
          <a:blip r:embed="rId4">
            <a:alphaModFix/>
          </a:blip>
          <a:stretch>
            <a:fillRect/>
          </a:stretch>
        </p:blipFill>
        <p:spPr>
          <a:xfrm>
            <a:off x="6632597" y="218000"/>
            <a:ext cx="1430178" cy="1269476"/>
          </a:xfrm>
          <a:prstGeom prst="rect">
            <a:avLst/>
          </a:prstGeom>
          <a:noFill/>
          <a:ln>
            <a:noFill/>
          </a:ln>
        </p:spPr>
      </p:pic>
      <p:sp>
        <p:nvSpPr>
          <p:cNvPr id="233" name="Google Shape;233;p33"/>
          <p:cNvSpPr/>
          <p:nvPr/>
        </p:nvSpPr>
        <p:spPr>
          <a:xfrm>
            <a:off x="8109484" y="4576675"/>
            <a:ext cx="882300" cy="397800"/>
          </a:xfrm>
          <a:prstGeom prst="round2DiagRect">
            <a:avLst>
              <a:gd name="adj1" fmla="val 40164"/>
              <a:gd name="adj2" fmla="val 0"/>
            </a:avLst>
          </a:prstGeom>
          <a:solidFill>
            <a:schemeClr val="accent1"/>
          </a:solidFill>
          <a:ln>
            <a:noFill/>
          </a:ln>
          <a:effectLst>
            <a:outerShdw blurRad="100013"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latin typeface="Comfortaa"/>
                <a:ea typeface="Comfortaa"/>
                <a:cs typeface="Comfortaa"/>
                <a:sym typeface="Comfortaa"/>
              </a:rPr>
              <a:t>Housing</a:t>
            </a:r>
            <a:endParaRPr sz="900" b="1">
              <a:solidFill>
                <a:schemeClr val="lt1"/>
              </a:solidFill>
              <a:latin typeface="Comfortaa"/>
              <a:ea typeface="Comfortaa"/>
              <a:cs typeface="Comfortaa"/>
              <a:sym typeface="Comfortaa"/>
            </a:endParaRPr>
          </a:p>
          <a:p>
            <a:pPr marL="0" lvl="0" indent="0" algn="ctr" rtl="0">
              <a:spcBef>
                <a:spcPts val="0"/>
              </a:spcBef>
              <a:spcAft>
                <a:spcPts val="0"/>
              </a:spcAft>
              <a:buNone/>
            </a:pPr>
            <a:r>
              <a:rPr lang="en" sz="900" b="1">
                <a:solidFill>
                  <a:schemeClr val="lt1"/>
                </a:solidFill>
                <a:latin typeface="Comfortaa"/>
                <a:ea typeface="Comfortaa"/>
                <a:cs typeface="Comfortaa"/>
                <a:sym typeface="Comfortaa"/>
              </a:rPr>
              <a:t>Smurfs</a:t>
            </a:r>
            <a:endParaRPr sz="900" b="1">
              <a:solidFill>
                <a:schemeClr val="lt1"/>
              </a:solidFill>
              <a:latin typeface="Comfortaa"/>
              <a:ea typeface="Comfortaa"/>
              <a:cs typeface="Comfortaa"/>
              <a:sym typeface="Comfortaa"/>
            </a:endParaRPr>
          </a:p>
        </p:txBody>
      </p:sp>
      <p:cxnSp>
        <p:nvCxnSpPr>
          <p:cNvPr id="234" name="Google Shape;234;p33"/>
          <p:cNvCxnSpPr/>
          <p:nvPr/>
        </p:nvCxnSpPr>
        <p:spPr>
          <a:xfrm>
            <a:off x="0" y="5056725"/>
            <a:ext cx="1212900" cy="0"/>
          </a:xfrm>
          <a:prstGeom prst="straightConnector1">
            <a:avLst/>
          </a:prstGeom>
          <a:noFill/>
          <a:ln w="76200" cap="flat" cmpd="sng">
            <a:solidFill>
              <a:schemeClr val="accent1"/>
            </a:solidFill>
            <a:prstDash val="solid"/>
            <a:round/>
            <a:headEnd type="none" w="med" len="med"/>
            <a:tailEnd type="none" w="med" len="med"/>
          </a:ln>
        </p:spPr>
      </p:cxnSp>
      <p:pic>
        <p:nvPicPr>
          <p:cNvPr id="235" name="Google Shape;235;p33"/>
          <p:cNvPicPr preferRelativeResize="0"/>
          <p:nvPr/>
        </p:nvPicPr>
        <p:blipFill>
          <a:blip r:embed="rId5">
            <a:alphaModFix/>
          </a:blip>
          <a:stretch>
            <a:fillRect/>
          </a:stretch>
        </p:blipFill>
        <p:spPr>
          <a:xfrm>
            <a:off x="0" y="251341"/>
            <a:ext cx="2543208" cy="3879875"/>
          </a:xfrm>
          <a:prstGeom prst="rect">
            <a:avLst/>
          </a:prstGeom>
          <a:noFill/>
          <a:ln>
            <a:noFill/>
          </a:ln>
        </p:spPr>
      </p:pic>
      <p:sp>
        <p:nvSpPr>
          <p:cNvPr id="3" name="Rectangle 2">
            <a:extLst>
              <a:ext uri="{FF2B5EF4-FFF2-40B4-BE49-F238E27FC236}">
                <a16:creationId xmlns:a16="http://schemas.microsoft.com/office/drawing/2014/main" id="{AA09DD45-EC5F-41DF-BD4A-21D96671C112}"/>
              </a:ext>
            </a:extLst>
          </p:cNvPr>
          <p:cNvSpPr/>
          <p:nvPr/>
        </p:nvSpPr>
        <p:spPr>
          <a:xfrm>
            <a:off x="429370" y="2822719"/>
            <a:ext cx="2071614" cy="41346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13ADF3E8-C486-4865-871B-621FEFA75D9C}"/>
              </a:ext>
            </a:extLst>
          </p:cNvPr>
          <p:cNvPicPr>
            <a:picLocks noChangeAspect="1"/>
          </p:cNvPicPr>
          <p:nvPr/>
        </p:nvPicPr>
        <p:blipFill>
          <a:blip r:embed="rId6"/>
          <a:stretch>
            <a:fillRect/>
          </a:stretch>
        </p:blipFill>
        <p:spPr>
          <a:xfrm>
            <a:off x="2526162" y="2129435"/>
            <a:ext cx="6575360" cy="2076430"/>
          </a:xfrm>
          <a:prstGeom prst="rect">
            <a:avLst/>
          </a:prstGeom>
        </p:spPr>
      </p:pic>
    </p:spTree>
    <p:extLst>
      <p:ext uri="{BB962C8B-B14F-4D97-AF65-F5344CB8AC3E}">
        <p14:creationId xmlns:p14="http://schemas.microsoft.com/office/powerpoint/2010/main" val="197891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3"/>
          <p:cNvPicPr preferRelativeResize="0"/>
          <p:nvPr/>
        </p:nvPicPr>
        <p:blipFill rotWithShape="1">
          <a:blip r:embed="rId3">
            <a:alphaModFix/>
          </a:blip>
          <a:srcRect/>
          <a:stretch/>
        </p:blipFill>
        <p:spPr>
          <a:xfrm>
            <a:off x="2826989" y="218000"/>
            <a:ext cx="6317012" cy="3980225"/>
          </a:xfrm>
          <a:prstGeom prst="rect">
            <a:avLst/>
          </a:prstGeom>
          <a:noFill/>
          <a:ln>
            <a:noFill/>
          </a:ln>
        </p:spPr>
      </p:pic>
      <p:sp>
        <p:nvSpPr>
          <p:cNvPr id="231" name="Google Shape;231;p33"/>
          <p:cNvSpPr txBox="1">
            <a:spLocks noGrp="1"/>
          </p:cNvSpPr>
          <p:nvPr>
            <p:ph type="title"/>
          </p:nvPr>
        </p:nvSpPr>
        <p:spPr>
          <a:xfrm>
            <a:off x="838350" y="4351125"/>
            <a:ext cx="7467300" cy="705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100">
                <a:solidFill>
                  <a:schemeClr val="accent1"/>
                </a:solidFill>
              </a:rPr>
              <a:t>Physical Database Design</a:t>
            </a:r>
            <a:endParaRPr sz="3100">
              <a:solidFill>
                <a:schemeClr val="accent1"/>
              </a:solidFill>
            </a:endParaRPr>
          </a:p>
        </p:txBody>
      </p:sp>
      <p:pic>
        <p:nvPicPr>
          <p:cNvPr id="232" name="Google Shape;232;p33"/>
          <p:cNvPicPr preferRelativeResize="0"/>
          <p:nvPr/>
        </p:nvPicPr>
        <p:blipFill>
          <a:blip r:embed="rId4">
            <a:alphaModFix/>
          </a:blip>
          <a:stretch>
            <a:fillRect/>
          </a:stretch>
        </p:blipFill>
        <p:spPr>
          <a:xfrm>
            <a:off x="6632597" y="218000"/>
            <a:ext cx="1430178" cy="1269476"/>
          </a:xfrm>
          <a:prstGeom prst="rect">
            <a:avLst/>
          </a:prstGeom>
          <a:noFill/>
          <a:ln>
            <a:noFill/>
          </a:ln>
        </p:spPr>
      </p:pic>
      <p:sp>
        <p:nvSpPr>
          <p:cNvPr id="233" name="Google Shape;233;p33"/>
          <p:cNvSpPr/>
          <p:nvPr/>
        </p:nvSpPr>
        <p:spPr>
          <a:xfrm>
            <a:off x="8109484" y="4576675"/>
            <a:ext cx="882300" cy="397800"/>
          </a:xfrm>
          <a:prstGeom prst="round2DiagRect">
            <a:avLst>
              <a:gd name="adj1" fmla="val 40164"/>
              <a:gd name="adj2" fmla="val 0"/>
            </a:avLst>
          </a:prstGeom>
          <a:solidFill>
            <a:schemeClr val="accent1"/>
          </a:solidFill>
          <a:ln>
            <a:noFill/>
          </a:ln>
          <a:effectLst>
            <a:outerShdw blurRad="100013"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latin typeface="Comfortaa"/>
                <a:ea typeface="Comfortaa"/>
                <a:cs typeface="Comfortaa"/>
                <a:sym typeface="Comfortaa"/>
              </a:rPr>
              <a:t>Housing</a:t>
            </a:r>
            <a:endParaRPr sz="900" b="1">
              <a:solidFill>
                <a:schemeClr val="lt1"/>
              </a:solidFill>
              <a:latin typeface="Comfortaa"/>
              <a:ea typeface="Comfortaa"/>
              <a:cs typeface="Comfortaa"/>
              <a:sym typeface="Comfortaa"/>
            </a:endParaRPr>
          </a:p>
          <a:p>
            <a:pPr marL="0" lvl="0" indent="0" algn="ctr" rtl="0">
              <a:spcBef>
                <a:spcPts val="0"/>
              </a:spcBef>
              <a:spcAft>
                <a:spcPts val="0"/>
              </a:spcAft>
              <a:buNone/>
            </a:pPr>
            <a:r>
              <a:rPr lang="en" sz="900" b="1">
                <a:solidFill>
                  <a:schemeClr val="lt1"/>
                </a:solidFill>
                <a:latin typeface="Comfortaa"/>
                <a:ea typeface="Comfortaa"/>
                <a:cs typeface="Comfortaa"/>
                <a:sym typeface="Comfortaa"/>
              </a:rPr>
              <a:t>Smurfs</a:t>
            </a:r>
            <a:endParaRPr sz="900" b="1">
              <a:solidFill>
                <a:schemeClr val="lt1"/>
              </a:solidFill>
              <a:latin typeface="Comfortaa"/>
              <a:ea typeface="Comfortaa"/>
              <a:cs typeface="Comfortaa"/>
              <a:sym typeface="Comfortaa"/>
            </a:endParaRPr>
          </a:p>
        </p:txBody>
      </p:sp>
      <p:cxnSp>
        <p:nvCxnSpPr>
          <p:cNvPr id="234" name="Google Shape;234;p33"/>
          <p:cNvCxnSpPr/>
          <p:nvPr/>
        </p:nvCxnSpPr>
        <p:spPr>
          <a:xfrm>
            <a:off x="0" y="5056725"/>
            <a:ext cx="1212900" cy="0"/>
          </a:xfrm>
          <a:prstGeom prst="straightConnector1">
            <a:avLst/>
          </a:prstGeom>
          <a:noFill/>
          <a:ln w="76200" cap="flat" cmpd="sng">
            <a:solidFill>
              <a:schemeClr val="accent1"/>
            </a:solidFill>
            <a:prstDash val="solid"/>
            <a:round/>
            <a:headEnd type="none" w="med" len="med"/>
            <a:tailEnd type="none" w="med" len="med"/>
          </a:ln>
        </p:spPr>
      </p:cxnSp>
      <p:pic>
        <p:nvPicPr>
          <p:cNvPr id="235" name="Google Shape;235;p33"/>
          <p:cNvPicPr preferRelativeResize="0"/>
          <p:nvPr/>
        </p:nvPicPr>
        <p:blipFill>
          <a:blip r:embed="rId5">
            <a:alphaModFix/>
          </a:blip>
          <a:stretch>
            <a:fillRect/>
          </a:stretch>
        </p:blipFill>
        <p:spPr>
          <a:xfrm>
            <a:off x="102950" y="268175"/>
            <a:ext cx="2724050" cy="3879875"/>
          </a:xfrm>
          <a:prstGeom prst="rect">
            <a:avLst/>
          </a:prstGeom>
          <a:noFill/>
          <a:ln>
            <a:noFill/>
          </a:ln>
        </p:spPr>
      </p:pic>
      <p:sp>
        <p:nvSpPr>
          <p:cNvPr id="8" name="Rectangle 7">
            <a:extLst>
              <a:ext uri="{FF2B5EF4-FFF2-40B4-BE49-F238E27FC236}">
                <a16:creationId xmlns:a16="http://schemas.microsoft.com/office/drawing/2014/main" id="{46272987-B516-497E-AEA6-8F411240D74C}"/>
              </a:ext>
            </a:extLst>
          </p:cNvPr>
          <p:cNvSpPr/>
          <p:nvPr/>
        </p:nvSpPr>
        <p:spPr>
          <a:xfrm>
            <a:off x="572492" y="3466769"/>
            <a:ext cx="2071614" cy="23058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76880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3" name="Picture 2">
            <a:extLst>
              <a:ext uri="{FF2B5EF4-FFF2-40B4-BE49-F238E27FC236}">
                <a16:creationId xmlns:a16="http://schemas.microsoft.com/office/drawing/2014/main" id="{96EB8E5F-10B8-40F9-BD12-E8A5F92BF3E8}"/>
              </a:ext>
            </a:extLst>
          </p:cNvPr>
          <p:cNvPicPr>
            <a:picLocks noChangeAspect="1"/>
          </p:cNvPicPr>
          <p:nvPr/>
        </p:nvPicPr>
        <p:blipFill rotWithShape="1">
          <a:blip r:embed="rId3"/>
          <a:srcRect r="1016"/>
          <a:stretch/>
        </p:blipFill>
        <p:spPr>
          <a:xfrm>
            <a:off x="2635828" y="191310"/>
            <a:ext cx="6508172" cy="3879875"/>
          </a:xfrm>
          <a:prstGeom prst="rect">
            <a:avLst/>
          </a:prstGeom>
        </p:spPr>
      </p:pic>
      <p:sp>
        <p:nvSpPr>
          <p:cNvPr id="231" name="Google Shape;231;p33"/>
          <p:cNvSpPr txBox="1">
            <a:spLocks noGrp="1"/>
          </p:cNvSpPr>
          <p:nvPr>
            <p:ph type="title"/>
          </p:nvPr>
        </p:nvSpPr>
        <p:spPr>
          <a:xfrm>
            <a:off x="838350" y="4351125"/>
            <a:ext cx="7467300" cy="705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100" dirty="0">
                <a:solidFill>
                  <a:schemeClr val="accent1"/>
                </a:solidFill>
              </a:rPr>
              <a:t>Physical Database Design</a:t>
            </a:r>
            <a:endParaRPr sz="3100" dirty="0">
              <a:solidFill>
                <a:schemeClr val="accent1"/>
              </a:solidFill>
            </a:endParaRPr>
          </a:p>
        </p:txBody>
      </p:sp>
      <p:pic>
        <p:nvPicPr>
          <p:cNvPr id="232" name="Google Shape;232;p33"/>
          <p:cNvPicPr preferRelativeResize="0"/>
          <p:nvPr/>
        </p:nvPicPr>
        <p:blipFill>
          <a:blip r:embed="rId4">
            <a:alphaModFix/>
          </a:blip>
          <a:stretch>
            <a:fillRect/>
          </a:stretch>
        </p:blipFill>
        <p:spPr>
          <a:xfrm>
            <a:off x="6632597" y="218000"/>
            <a:ext cx="1430178" cy="1269476"/>
          </a:xfrm>
          <a:prstGeom prst="rect">
            <a:avLst/>
          </a:prstGeom>
          <a:noFill/>
          <a:ln>
            <a:noFill/>
          </a:ln>
        </p:spPr>
      </p:pic>
      <p:sp>
        <p:nvSpPr>
          <p:cNvPr id="233" name="Google Shape;233;p33"/>
          <p:cNvSpPr/>
          <p:nvPr/>
        </p:nvSpPr>
        <p:spPr>
          <a:xfrm>
            <a:off x="8109484" y="4576675"/>
            <a:ext cx="882300" cy="397800"/>
          </a:xfrm>
          <a:prstGeom prst="round2DiagRect">
            <a:avLst>
              <a:gd name="adj1" fmla="val 40164"/>
              <a:gd name="adj2" fmla="val 0"/>
            </a:avLst>
          </a:prstGeom>
          <a:solidFill>
            <a:schemeClr val="accent1"/>
          </a:solidFill>
          <a:ln>
            <a:noFill/>
          </a:ln>
          <a:effectLst>
            <a:outerShdw blurRad="100013"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latin typeface="Comfortaa"/>
                <a:ea typeface="Comfortaa"/>
                <a:cs typeface="Comfortaa"/>
                <a:sym typeface="Comfortaa"/>
              </a:rPr>
              <a:t>Housing</a:t>
            </a:r>
            <a:endParaRPr sz="900" b="1">
              <a:solidFill>
                <a:schemeClr val="lt1"/>
              </a:solidFill>
              <a:latin typeface="Comfortaa"/>
              <a:ea typeface="Comfortaa"/>
              <a:cs typeface="Comfortaa"/>
              <a:sym typeface="Comfortaa"/>
            </a:endParaRPr>
          </a:p>
          <a:p>
            <a:pPr marL="0" lvl="0" indent="0" algn="ctr" rtl="0">
              <a:spcBef>
                <a:spcPts val="0"/>
              </a:spcBef>
              <a:spcAft>
                <a:spcPts val="0"/>
              </a:spcAft>
              <a:buNone/>
            </a:pPr>
            <a:r>
              <a:rPr lang="en" sz="900" b="1">
                <a:solidFill>
                  <a:schemeClr val="lt1"/>
                </a:solidFill>
                <a:latin typeface="Comfortaa"/>
                <a:ea typeface="Comfortaa"/>
                <a:cs typeface="Comfortaa"/>
                <a:sym typeface="Comfortaa"/>
              </a:rPr>
              <a:t>Smurfs</a:t>
            </a:r>
            <a:endParaRPr sz="900" b="1">
              <a:solidFill>
                <a:schemeClr val="lt1"/>
              </a:solidFill>
              <a:latin typeface="Comfortaa"/>
              <a:ea typeface="Comfortaa"/>
              <a:cs typeface="Comfortaa"/>
              <a:sym typeface="Comfortaa"/>
            </a:endParaRPr>
          </a:p>
        </p:txBody>
      </p:sp>
      <p:cxnSp>
        <p:nvCxnSpPr>
          <p:cNvPr id="234" name="Google Shape;234;p33"/>
          <p:cNvCxnSpPr/>
          <p:nvPr/>
        </p:nvCxnSpPr>
        <p:spPr>
          <a:xfrm>
            <a:off x="0" y="5056725"/>
            <a:ext cx="1212900" cy="0"/>
          </a:xfrm>
          <a:prstGeom prst="straightConnector1">
            <a:avLst/>
          </a:prstGeom>
          <a:noFill/>
          <a:ln w="76200" cap="flat" cmpd="sng">
            <a:solidFill>
              <a:schemeClr val="accent1"/>
            </a:solidFill>
            <a:prstDash val="solid"/>
            <a:round/>
            <a:headEnd type="none" w="med" len="med"/>
            <a:tailEnd type="none" w="med" len="med"/>
          </a:ln>
        </p:spPr>
      </p:cxnSp>
      <p:pic>
        <p:nvPicPr>
          <p:cNvPr id="235" name="Google Shape;235;p33"/>
          <p:cNvPicPr preferRelativeResize="0"/>
          <p:nvPr/>
        </p:nvPicPr>
        <p:blipFill>
          <a:blip r:embed="rId5">
            <a:alphaModFix/>
          </a:blip>
          <a:stretch>
            <a:fillRect/>
          </a:stretch>
        </p:blipFill>
        <p:spPr>
          <a:xfrm>
            <a:off x="-16320" y="268175"/>
            <a:ext cx="2676328" cy="3879875"/>
          </a:xfrm>
          <a:prstGeom prst="rect">
            <a:avLst/>
          </a:prstGeom>
          <a:noFill/>
          <a:ln>
            <a:noFill/>
          </a:ln>
        </p:spPr>
      </p:pic>
      <p:sp>
        <p:nvSpPr>
          <p:cNvPr id="8" name="Rectangle 7">
            <a:extLst>
              <a:ext uri="{FF2B5EF4-FFF2-40B4-BE49-F238E27FC236}">
                <a16:creationId xmlns:a16="http://schemas.microsoft.com/office/drawing/2014/main" id="{46272987-B516-497E-AEA6-8F411240D74C}"/>
              </a:ext>
            </a:extLst>
          </p:cNvPr>
          <p:cNvSpPr/>
          <p:nvPr/>
        </p:nvSpPr>
        <p:spPr>
          <a:xfrm>
            <a:off x="453221" y="1741333"/>
            <a:ext cx="2071614" cy="23058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3203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4"/>
          <p:cNvSpPr txBox="1">
            <a:spLocks noGrp="1"/>
          </p:cNvSpPr>
          <p:nvPr>
            <p:ph type="title"/>
          </p:nvPr>
        </p:nvSpPr>
        <p:spPr>
          <a:xfrm>
            <a:off x="324475" y="148225"/>
            <a:ext cx="3559500" cy="1373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Data Collection</a:t>
            </a:r>
            <a:endParaRPr/>
          </a:p>
        </p:txBody>
      </p:sp>
      <p:sp>
        <p:nvSpPr>
          <p:cNvPr id="241" name="Google Shape;241;p34"/>
          <p:cNvSpPr txBox="1">
            <a:spLocks noGrp="1"/>
          </p:cNvSpPr>
          <p:nvPr>
            <p:ph type="body" idx="1"/>
          </p:nvPr>
        </p:nvSpPr>
        <p:spPr>
          <a:xfrm>
            <a:off x="324475" y="1797000"/>
            <a:ext cx="4124100" cy="2704200"/>
          </a:xfrm>
          <a:prstGeom prst="rect">
            <a:avLst/>
          </a:prstGeom>
        </p:spPr>
        <p:txBody>
          <a:bodyPr spcFirstLastPara="1" wrap="square" lIns="91425" tIns="91425" rIns="91425" bIns="91425" anchor="t" anchorCtr="0">
            <a:normAutofit/>
          </a:bodyPr>
          <a:lstStyle/>
          <a:p>
            <a:pPr marL="0" lvl="0" indent="0">
              <a:lnSpc>
                <a:spcPct val="105000"/>
              </a:lnSpc>
              <a:buNone/>
            </a:pPr>
            <a:r>
              <a:rPr lang="en" sz="1400" dirty="0">
                <a:solidFill>
                  <a:schemeClr val="accent2"/>
                </a:solidFill>
              </a:rPr>
              <a:t>Lease Information and Customer review - Collected from Google forms :</a:t>
            </a:r>
          </a:p>
          <a:p>
            <a:pPr marL="0" lvl="0" indent="0">
              <a:lnSpc>
                <a:spcPct val="105000"/>
              </a:lnSpc>
              <a:buNone/>
            </a:pPr>
            <a:r>
              <a:rPr lang="en-US" sz="1400" dirty="0">
                <a:solidFill>
                  <a:schemeClr val="accent2"/>
                </a:solidFill>
                <a:hlinkClick r:id="rId3"/>
              </a:rPr>
              <a:t>Housing Survey</a:t>
            </a:r>
            <a:endParaRPr lang="en-US" sz="1400" dirty="0">
              <a:solidFill>
                <a:schemeClr val="accent2"/>
              </a:solidFill>
            </a:endParaRPr>
          </a:p>
          <a:p>
            <a:pPr marL="0" lvl="0" indent="0" algn="l" rtl="0">
              <a:lnSpc>
                <a:spcPct val="105000"/>
              </a:lnSpc>
              <a:spcBef>
                <a:spcPts val="1600"/>
              </a:spcBef>
              <a:spcAft>
                <a:spcPts val="0"/>
              </a:spcAft>
              <a:buNone/>
            </a:pPr>
            <a:r>
              <a:rPr lang="en" sz="1400" dirty="0">
                <a:solidFill>
                  <a:schemeClr val="accent2"/>
                </a:solidFill>
              </a:rPr>
              <a:t>Unit, Owner details - Taken from the Official sites</a:t>
            </a:r>
            <a:endParaRPr sz="1400" dirty="0">
              <a:solidFill>
                <a:schemeClr val="accent2"/>
              </a:solidFill>
            </a:endParaRPr>
          </a:p>
          <a:p>
            <a:pPr marL="0" lvl="0" indent="0" algn="l" rtl="0">
              <a:lnSpc>
                <a:spcPct val="105000"/>
              </a:lnSpc>
              <a:spcBef>
                <a:spcPts val="1600"/>
              </a:spcBef>
              <a:spcAft>
                <a:spcPts val="0"/>
              </a:spcAft>
              <a:buNone/>
            </a:pPr>
            <a:r>
              <a:rPr lang="en" sz="1400" dirty="0">
                <a:solidFill>
                  <a:schemeClr val="accent2"/>
                </a:solidFill>
              </a:rPr>
              <a:t>Reviews - collected from multiple sites like OCH database, Google</a:t>
            </a:r>
            <a:endParaRPr sz="1400" dirty="0">
              <a:solidFill>
                <a:schemeClr val="accent2"/>
              </a:solidFill>
            </a:endParaRPr>
          </a:p>
          <a:p>
            <a:pPr marL="0" lvl="0" indent="0" algn="l" rtl="0">
              <a:lnSpc>
                <a:spcPct val="105000"/>
              </a:lnSpc>
              <a:spcBef>
                <a:spcPts val="1600"/>
              </a:spcBef>
              <a:spcAft>
                <a:spcPts val="1600"/>
              </a:spcAft>
              <a:buNone/>
            </a:pPr>
            <a:endParaRPr sz="1400" dirty="0">
              <a:solidFill>
                <a:schemeClr val="accent2"/>
              </a:solidFill>
            </a:endParaRPr>
          </a:p>
        </p:txBody>
      </p:sp>
      <p:sp>
        <p:nvSpPr>
          <p:cNvPr id="242" name="Google Shape;242;p34"/>
          <p:cNvSpPr txBox="1">
            <a:spLocks noGrp="1"/>
          </p:cNvSpPr>
          <p:nvPr>
            <p:ph type="body" idx="2"/>
          </p:nvPr>
        </p:nvSpPr>
        <p:spPr>
          <a:xfrm>
            <a:off x="4668277" y="1797000"/>
            <a:ext cx="4124100" cy="2704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dirty="0">
                <a:solidFill>
                  <a:schemeClr val="accent2"/>
                </a:solidFill>
              </a:rPr>
              <a:t>We have created the database to allow incorporation of reviews on any existing unit.</a:t>
            </a:r>
            <a:endParaRPr sz="1400" dirty="0">
              <a:solidFill>
                <a:schemeClr val="accent2"/>
              </a:solidFill>
            </a:endParaRPr>
          </a:p>
          <a:p>
            <a:pPr marL="0" lvl="0" indent="0" algn="l" rtl="0">
              <a:spcBef>
                <a:spcPts val="1600"/>
              </a:spcBef>
              <a:spcAft>
                <a:spcPts val="1600"/>
              </a:spcAft>
              <a:buNone/>
            </a:pPr>
            <a:r>
              <a:rPr lang="en" sz="1400" dirty="0">
                <a:solidFill>
                  <a:schemeClr val="accent2"/>
                </a:solidFill>
              </a:rPr>
              <a:t>And to avoid any faulty reviews each reviews is linked to a unit which has all the required details. Thereby, we have separate reviews for all the different option available in the unit</a:t>
            </a:r>
            <a:endParaRPr sz="1400" dirty="0">
              <a:solidFill>
                <a:schemeClr val="accent2"/>
              </a:solidFill>
            </a:endParaRPr>
          </a:p>
        </p:txBody>
      </p:sp>
      <p:sp>
        <p:nvSpPr>
          <p:cNvPr id="243" name="Google Shape;243;p34"/>
          <p:cNvSpPr/>
          <p:nvPr/>
        </p:nvSpPr>
        <p:spPr>
          <a:xfrm>
            <a:off x="7720221" y="1003825"/>
            <a:ext cx="1149000" cy="518100"/>
          </a:xfrm>
          <a:prstGeom prst="round2DiagRect">
            <a:avLst>
              <a:gd name="adj1" fmla="val 40164"/>
              <a:gd name="adj2" fmla="val 0"/>
            </a:avLst>
          </a:prstGeom>
          <a:solidFill>
            <a:schemeClr val="lt1"/>
          </a:solidFill>
          <a:ln>
            <a:noFill/>
          </a:ln>
          <a:effectLst>
            <a:outerShdw blurRad="100013"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accent1"/>
                </a:solidFill>
                <a:latin typeface="Comfortaa"/>
                <a:ea typeface="Comfortaa"/>
                <a:cs typeface="Comfortaa"/>
                <a:sym typeface="Comfortaa"/>
              </a:rPr>
              <a:t>Housing</a:t>
            </a:r>
            <a:endParaRPr sz="1100" b="1">
              <a:solidFill>
                <a:schemeClr val="accent1"/>
              </a:solidFill>
              <a:latin typeface="Comfortaa"/>
              <a:ea typeface="Comfortaa"/>
              <a:cs typeface="Comfortaa"/>
              <a:sym typeface="Comfortaa"/>
            </a:endParaRPr>
          </a:p>
          <a:p>
            <a:pPr marL="0" lvl="0" indent="0" algn="ctr" rtl="0">
              <a:spcBef>
                <a:spcPts val="0"/>
              </a:spcBef>
              <a:spcAft>
                <a:spcPts val="0"/>
              </a:spcAft>
              <a:buNone/>
            </a:pPr>
            <a:r>
              <a:rPr lang="en" sz="1100" b="1">
                <a:solidFill>
                  <a:schemeClr val="accent1"/>
                </a:solidFill>
                <a:latin typeface="Comfortaa"/>
                <a:ea typeface="Comfortaa"/>
                <a:cs typeface="Comfortaa"/>
                <a:sym typeface="Comfortaa"/>
              </a:rPr>
              <a:t>Smurfs</a:t>
            </a:r>
            <a:endParaRPr sz="1100" b="1">
              <a:solidFill>
                <a:schemeClr val="accent1"/>
              </a:solidFill>
              <a:latin typeface="Comfortaa"/>
              <a:ea typeface="Comfortaa"/>
              <a:cs typeface="Comfortaa"/>
              <a:sym typeface="Comforta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35"/>
          <p:cNvPicPr preferRelativeResize="0"/>
          <p:nvPr/>
        </p:nvPicPr>
        <p:blipFill rotWithShape="1">
          <a:blip r:embed="rId3">
            <a:alphaModFix/>
          </a:blip>
          <a:srcRect b="9099"/>
          <a:stretch/>
        </p:blipFill>
        <p:spPr>
          <a:xfrm>
            <a:off x="69525" y="288600"/>
            <a:ext cx="3132500" cy="4854901"/>
          </a:xfrm>
          <a:prstGeom prst="rect">
            <a:avLst/>
          </a:prstGeom>
          <a:noFill/>
          <a:ln>
            <a:noFill/>
          </a:ln>
        </p:spPr>
      </p:pic>
      <p:sp>
        <p:nvSpPr>
          <p:cNvPr id="249" name="Google Shape;249;p35"/>
          <p:cNvSpPr txBox="1">
            <a:spLocks noGrp="1"/>
          </p:cNvSpPr>
          <p:nvPr>
            <p:ph type="ctrTitle"/>
          </p:nvPr>
        </p:nvSpPr>
        <p:spPr>
          <a:xfrm>
            <a:off x="4269750" y="913500"/>
            <a:ext cx="4202700" cy="33165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Use Cases </a:t>
            </a:r>
            <a:endParaRPr/>
          </a:p>
          <a:p>
            <a:pPr marL="0" lvl="0" indent="0" algn="l" rtl="0">
              <a:spcBef>
                <a:spcPts val="0"/>
              </a:spcBef>
              <a:spcAft>
                <a:spcPts val="0"/>
              </a:spcAft>
              <a:buNone/>
            </a:pPr>
            <a:r>
              <a:rPr lang="en"/>
              <a:t>&amp;</a:t>
            </a:r>
            <a:endParaRPr/>
          </a:p>
          <a:p>
            <a:pPr marL="0" lvl="0" indent="0" algn="l" rtl="0">
              <a:spcBef>
                <a:spcPts val="0"/>
              </a:spcBef>
              <a:spcAft>
                <a:spcPts val="0"/>
              </a:spcAft>
              <a:buNone/>
            </a:pPr>
            <a:r>
              <a:rPr lang="en"/>
              <a:t> Application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6"/>
          <p:cNvSpPr txBox="1">
            <a:spLocks noGrp="1"/>
          </p:cNvSpPr>
          <p:nvPr>
            <p:ph type="title"/>
          </p:nvPr>
        </p:nvSpPr>
        <p:spPr>
          <a:xfrm>
            <a:off x="500450" y="403250"/>
            <a:ext cx="7353900" cy="86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dirty="0"/>
              <a:t>What are the unit name, rate, number of bedrooms and bathrooms, rent per person, number of reviews, and contact info for every unit?</a:t>
            </a:r>
            <a:endParaRPr sz="1800" dirty="0"/>
          </a:p>
        </p:txBody>
      </p:sp>
      <p:pic>
        <p:nvPicPr>
          <p:cNvPr id="255" name="Google Shape;255;p36"/>
          <p:cNvPicPr preferRelativeResize="0"/>
          <p:nvPr/>
        </p:nvPicPr>
        <p:blipFill rotWithShape="1">
          <a:blip r:embed="rId3">
            <a:alphaModFix/>
          </a:blip>
          <a:srcRect l="-530" t="-6680" r="530" b="6680"/>
          <a:stretch/>
        </p:blipFill>
        <p:spPr>
          <a:xfrm>
            <a:off x="293425" y="2381250"/>
            <a:ext cx="8516375" cy="960700"/>
          </a:xfrm>
          <a:prstGeom prst="rect">
            <a:avLst/>
          </a:prstGeom>
          <a:noFill/>
          <a:ln>
            <a:noFill/>
          </a:ln>
        </p:spPr>
      </p:pic>
      <p:pic>
        <p:nvPicPr>
          <p:cNvPr id="256" name="Google Shape;256;p36"/>
          <p:cNvPicPr preferRelativeResize="0"/>
          <p:nvPr/>
        </p:nvPicPr>
        <p:blipFill>
          <a:blip r:embed="rId4">
            <a:alphaModFix/>
          </a:blip>
          <a:stretch>
            <a:fillRect/>
          </a:stretch>
        </p:blipFill>
        <p:spPr>
          <a:xfrm>
            <a:off x="293450" y="3471325"/>
            <a:ext cx="8557123" cy="1199850"/>
          </a:xfrm>
          <a:prstGeom prst="rect">
            <a:avLst/>
          </a:prstGeom>
          <a:noFill/>
          <a:ln>
            <a:noFill/>
          </a:ln>
        </p:spPr>
      </p:pic>
      <p:pic>
        <p:nvPicPr>
          <p:cNvPr id="257" name="Google Shape;257;p36"/>
          <p:cNvPicPr preferRelativeResize="0"/>
          <p:nvPr/>
        </p:nvPicPr>
        <p:blipFill>
          <a:blip r:embed="rId5">
            <a:alphaModFix/>
          </a:blip>
          <a:stretch>
            <a:fillRect/>
          </a:stretch>
        </p:blipFill>
        <p:spPr>
          <a:xfrm>
            <a:off x="293450" y="1265150"/>
            <a:ext cx="8434925" cy="1038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5"/>
          <p:cNvPicPr preferRelativeResize="0"/>
          <p:nvPr/>
        </p:nvPicPr>
        <p:blipFill rotWithShape="1">
          <a:blip r:embed="rId3">
            <a:alphaModFix/>
          </a:blip>
          <a:srcRect t="6619" b="6627"/>
          <a:stretch/>
        </p:blipFill>
        <p:spPr>
          <a:xfrm>
            <a:off x="0" y="0"/>
            <a:ext cx="4571999" cy="5143500"/>
          </a:xfrm>
          <a:prstGeom prst="rect">
            <a:avLst/>
          </a:prstGeom>
          <a:noFill/>
          <a:ln>
            <a:noFill/>
          </a:ln>
        </p:spPr>
      </p:pic>
      <p:sp>
        <p:nvSpPr>
          <p:cNvPr id="156" name="Google Shape;156;p25"/>
          <p:cNvSpPr txBox="1">
            <a:spLocks noGrp="1"/>
          </p:cNvSpPr>
          <p:nvPr>
            <p:ph type="title"/>
          </p:nvPr>
        </p:nvSpPr>
        <p:spPr>
          <a:xfrm>
            <a:off x="4852825" y="233150"/>
            <a:ext cx="4016400" cy="684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Agenda</a:t>
            </a:r>
            <a:endParaRPr/>
          </a:p>
        </p:txBody>
      </p:sp>
      <p:sp>
        <p:nvSpPr>
          <p:cNvPr id="157" name="Google Shape;157;p25"/>
          <p:cNvSpPr txBox="1">
            <a:spLocks noGrp="1"/>
          </p:cNvSpPr>
          <p:nvPr>
            <p:ph type="body" idx="1"/>
          </p:nvPr>
        </p:nvSpPr>
        <p:spPr>
          <a:xfrm>
            <a:off x="4852900" y="1053787"/>
            <a:ext cx="4016400" cy="32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2"/>
                </a:solidFill>
              </a:rPr>
              <a:t>Background &amp; Introduction</a:t>
            </a:r>
            <a:endParaRPr sz="1800">
              <a:solidFill>
                <a:schemeClr val="accent2"/>
              </a:solidFill>
            </a:endParaRPr>
          </a:p>
          <a:p>
            <a:pPr marL="0" lvl="0" indent="0" algn="l" rtl="0">
              <a:spcBef>
                <a:spcPts val="1600"/>
              </a:spcBef>
              <a:spcAft>
                <a:spcPts val="0"/>
              </a:spcAft>
              <a:buNone/>
            </a:pPr>
            <a:r>
              <a:rPr lang="en" sz="1800">
                <a:solidFill>
                  <a:schemeClr val="accent2"/>
                </a:solidFill>
              </a:rPr>
              <a:t>Conceptual Database Design</a:t>
            </a:r>
            <a:endParaRPr sz="1800">
              <a:solidFill>
                <a:schemeClr val="accent2"/>
              </a:solidFill>
            </a:endParaRPr>
          </a:p>
          <a:p>
            <a:pPr marL="0" lvl="0" indent="0" algn="l" rtl="0">
              <a:spcBef>
                <a:spcPts val="1600"/>
              </a:spcBef>
              <a:spcAft>
                <a:spcPts val="0"/>
              </a:spcAft>
              <a:buNone/>
            </a:pPr>
            <a:r>
              <a:rPr lang="en" sz="1800">
                <a:solidFill>
                  <a:schemeClr val="accent2"/>
                </a:solidFill>
              </a:rPr>
              <a:t>Logical Database Design</a:t>
            </a:r>
            <a:endParaRPr sz="1800">
              <a:solidFill>
                <a:schemeClr val="accent2"/>
              </a:solidFill>
            </a:endParaRPr>
          </a:p>
          <a:p>
            <a:pPr marL="0" lvl="0" indent="0" algn="l" rtl="0">
              <a:spcBef>
                <a:spcPts val="1600"/>
              </a:spcBef>
              <a:spcAft>
                <a:spcPts val="0"/>
              </a:spcAft>
              <a:buNone/>
            </a:pPr>
            <a:r>
              <a:rPr lang="en" sz="1800">
                <a:solidFill>
                  <a:schemeClr val="accent2"/>
                </a:solidFill>
              </a:rPr>
              <a:t>Physical Database Design</a:t>
            </a:r>
            <a:endParaRPr sz="1800">
              <a:solidFill>
                <a:schemeClr val="accent2"/>
              </a:solidFill>
            </a:endParaRPr>
          </a:p>
          <a:p>
            <a:pPr marL="0" lvl="0" indent="0" algn="l" rtl="0">
              <a:spcBef>
                <a:spcPts val="1600"/>
              </a:spcBef>
              <a:spcAft>
                <a:spcPts val="0"/>
              </a:spcAft>
              <a:buNone/>
            </a:pPr>
            <a:r>
              <a:rPr lang="en" sz="1800">
                <a:solidFill>
                  <a:schemeClr val="accent2"/>
                </a:solidFill>
              </a:rPr>
              <a:t>Use Case &amp; Applications</a:t>
            </a:r>
            <a:endParaRPr sz="1800">
              <a:solidFill>
                <a:schemeClr val="accent2"/>
              </a:solidFill>
            </a:endParaRPr>
          </a:p>
          <a:p>
            <a:pPr marL="0" lvl="0" indent="0" algn="l" rtl="0">
              <a:spcBef>
                <a:spcPts val="1600"/>
              </a:spcBef>
              <a:spcAft>
                <a:spcPts val="0"/>
              </a:spcAft>
              <a:buNone/>
            </a:pPr>
            <a:r>
              <a:rPr lang="en" sz="1800">
                <a:solidFill>
                  <a:schemeClr val="accent2"/>
                </a:solidFill>
              </a:rPr>
              <a:t>Future Work</a:t>
            </a:r>
            <a:endParaRPr sz="1800">
              <a:solidFill>
                <a:schemeClr val="accent2"/>
              </a:solidFill>
            </a:endParaRPr>
          </a:p>
          <a:p>
            <a:pPr marL="0" lvl="0" indent="0" algn="l" rtl="0">
              <a:spcBef>
                <a:spcPts val="1600"/>
              </a:spcBef>
              <a:spcAft>
                <a:spcPts val="1600"/>
              </a:spcAft>
              <a:buNone/>
            </a:pPr>
            <a:endParaRPr sz="1800">
              <a:solidFill>
                <a:schemeClr val="accent2"/>
              </a:solidFill>
            </a:endParaRPr>
          </a:p>
        </p:txBody>
      </p:sp>
      <p:sp>
        <p:nvSpPr>
          <p:cNvPr id="158" name="Google Shape;158;p25"/>
          <p:cNvSpPr/>
          <p:nvPr/>
        </p:nvSpPr>
        <p:spPr>
          <a:xfrm>
            <a:off x="7720221" y="4438825"/>
            <a:ext cx="1149000" cy="518100"/>
          </a:xfrm>
          <a:prstGeom prst="round2DiagRect">
            <a:avLst>
              <a:gd name="adj1" fmla="val 40164"/>
              <a:gd name="adj2" fmla="val 0"/>
            </a:avLst>
          </a:prstGeom>
          <a:solidFill>
            <a:schemeClr val="accent1"/>
          </a:solidFill>
          <a:ln>
            <a:noFill/>
          </a:ln>
          <a:effectLst>
            <a:outerShdw blurRad="100013"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Comfortaa"/>
                <a:ea typeface="Comfortaa"/>
                <a:cs typeface="Comfortaa"/>
                <a:sym typeface="Comfortaa"/>
              </a:rPr>
              <a:t>Housing</a:t>
            </a:r>
            <a:endParaRPr sz="1100" b="1">
              <a:solidFill>
                <a:schemeClr val="lt1"/>
              </a:solidFill>
              <a:latin typeface="Comfortaa"/>
              <a:ea typeface="Comfortaa"/>
              <a:cs typeface="Comfortaa"/>
              <a:sym typeface="Comfortaa"/>
            </a:endParaRPr>
          </a:p>
          <a:p>
            <a:pPr marL="0" lvl="0" indent="0" algn="ctr" rtl="0">
              <a:spcBef>
                <a:spcPts val="0"/>
              </a:spcBef>
              <a:spcAft>
                <a:spcPts val="0"/>
              </a:spcAft>
              <a:buNone/>
            </a:pPr>
            <a:r>
              <a:rPr lang="en" sz="1100" b="1">
                <a:solidFill>
                  <a:schemeClr val="lt1"/>
                </a:solidFill>
                <a:latin typeface="Comfortaa"/>
                <a:ea typeface="Comfortaa"/>
                <a:cs typeface="Comfortaa"/>
                <a:sym typeface="Comfortaa"/>
              </a:rPr>
              <a:t>Smurfs</a:t>
            </a:r>
            <a:endParaRPr sz="1100" b="1">
              <a:solidFill>
                <a:schemeClr val="lt1"/>
              </a:solidFill>
              <a:latin typeface="Comfortaa"/>
              <a:ea typeface="Comfortaa"/>
              <a:cs typeface="Comfortaa"/>
              <a:sym typeface="Comforta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6"/>
          <p:cNvSpPr txBox="1">
            <a:spLocks noGrp="1"/>
          </p:cNvSpPr>
          <p:nvPr>
            <p:ph type="title"/>
          </p:nvPr>
        </p:nvSpPr>
        <p:spPr>
          <a:xfrm>
            <a:off x="500450" y="403250"/>
            <a:ext cx="7353900" cy="86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t>What are the unit name, rate, number of bedrooms and bathrooms, rent per person, number of reviews, and contact info for every unit?</a:t>
            </a:r>
            <a:endParaRPr sz="1800"/>
          </a:p>
        </p:txBody>
      </p:sp>
      <p:pic>
        <p:nvPicPr>
          <p:cNvPr id="3" name="Picture 2">
            <a:extLst>
              <a:ext uri="{FF2B5EF4-FFF2-40B4-BE49-F238E27FC236}">
                <a16:creationId xmlns:a16="http://schemas.microsoft.com/office/drawing/2014/main" id="{7BE138B3-4109-0D43-8FFC-0B16BFDFAEB5}"/>
              </a:ext>
            </a:extLst>
          </p:cNvPr>
          <p:cNvPicPr>
            <a:picLocks noChangeAspect="1"/>
          </p:cNvPicPr>
          <p:nvPr/>
        </p:nvPicPr>
        <p:blipFill rotWithShape="1">
          <a:blip r:embed="rId3"/>
          <a:srcRect l="13725" t="14812" r="874" b="6265"/>
          <a:stretch/>
        </p:blipFill>
        <p:spPr>
          <a:xfrm>
            <a:off x="557816" y="1529542"/>
            <a:ext cx="8028367" cy="3000894"/>
          </a:xfrm>
          <a:prstGeom prst="rect">
            <a:avLst/>
          </a:prstGeom>
        </p:spPr>
      </p:pic>
    </p:spTree>
    <p:extLst>
      <p:ext uri="{BB962C8B-B14F-4D97-AF65-F5344CB8AC3E}">
        <p14:creationId xmlns:p14="http://schemas.microsoft.com/office/powerpoint/2010/main" val="1164556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2" name="Google Shape;282;p40"/>
          <p:cNvSpPr txBox="1">
            <a:spLocks noGrp="1"/>
          </p:cNvSpPr>
          <p:nvPr>
            <p:ph type="title"/>
          </p:nvPr>
        </p:nvSpPr>
        <p:spPr>
          <a:xfrm>
            <a:off x="282600" y="132725"/>
            <a:ext cx="8578800" cy="1041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600" b="0" dirty="0"/>
              <a:t>For all the apartments that the UMD shuttle will pass, what’s the average rate?</a:t>
            </a:r>
            <a:endParaRPr sz="2800" b="0" dirty="0"/>
          </a:p>
        </p:txBody>
      </p:sp>
      <p:pic>
        <p:nvPicPr>
          <p:cNvPr id="285" name="Google Shape;285;p40"/>
          <p:cNvPicPr preferRelativeResize="0"/>
          <p:nvPr/>
        </p:nvPicPr>
        <p:blipFill>
          <a:blip r:embed="rId3">
            <a:alphaModFix/>
          </a:blip>
          <a:stretch>
            <a:fillRect/>
          </a:stretch>
        </p:blipFill>
        <p:spPr>
          <a:xfrm>
            <a:off x="7862325" y="3003775"/>
            <a:ext cx="1129449" cy="1556925"/>
          </a:xfrm>
          <a:prstGeom prst="rect">
            <a:avLst/>
          </a:prstGeom>
          <a:noFill/>
          <a:ln>
            <a:noFill/>
          </a:ln>
        </p:spPr>
      </p:pic>
      <p:sp>
        <p:nvSpPr>
          <p:cNvPr id="286" name="Google Shape;286;p40"/>
          <p:cNvSpPr/>
          <p:nvPr/>
        </p:nvSpPr>
        <p:spPr>
          <a:xfrm>
            <a:off x="8109484" y="4560700"/>
            <a:ext cx="882300" cy="397800"/>
          </a:xfrm>
          <a:prstGeom prst="round2DiagRect">
            <a:avLst>
              <a:gd name="adj1" fmla="val 40164"/>
              <a:gd name="adj2" fmla="val 0"/>
            </a:avLst>
          </a:prstGeom>
          <a:solidFill>
            <a:schemeClr val="accent1"/>
          </a:solidFill>
          <a:ln>
            <a:noFill/>
          </a:ln>
          <a:effectLst>
            <a:outerShdw blurRad="100013"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latin typeface="Comfortaa"/>
                <a:ea typeface="Comfortaa"/>
                <a:cs typeface="Comfortaa"/>
                <a:sym typeface="Comfortaa"/>
              </a:rPr>
              <a:t>Housing</a:t>
            </a:r>
            <a:endParaRPr sz="900" b="1">
              <a:solidFill>
                <a:schemeClr val="lt1"/>
              </a:solidFill>
              <a:latin typeface="Comfortaa"/>
              <a:ea typeface="Comfortaa"/>
              <a:cs typeface="Comfortaa"/>
              <a:sym typeface="Comfortaa"/>
            </a:endParaRPr>
          </a:p>
          <a:p>
            <a:pPr marL="0" lvl="0" indent="0" algn="ctr" rtl="0">
              <a:spcBef>
                <a:spcPts val="0"/>
              </a:spcBef>
              <a:spcAft>
                <a:spcPts val="0"/>
              </a:spcAft>
              <a:buNone/>
            </a:pPr>
            <a:r>
              <a:rPr lang="en" sz="900" b="1">
                <a:solidFill>
                  <a:schemeClr val="lt1"/>
                </a:solidFill>
                <a:latin typeface="Comfortaa"/>
                <a:ea typeface="Comfortaa"/>
                <a:cs typeface="Comfortaa"/>
                <a:sym typeface="Comfortaa"/>
              </a:rPr>
              <a:t>Smurfs</a:t>
            </a:r>
            <a:endParaRPr sz="900" b="1">
              <a:solidFill>
                <a:schemeClr val="lt1"/>
              </a:solidFill>
              <a:latin typeface="Comfortaa"/>
              <a:ea typeface="Comfortaa"/>
              <a:cs typeface="Comfortaa"/>
              <a:sym typeface="Comfortaa"/>
            </a:endParaRPr>
          </a:p>
        </p:txBody>
      </p:sp>
      <p:cxnSp>
        <p:nvCxnSpPr>
          <p:cNvPr id="287" name="Google Shape;287;p40"/>
          <p:cNvCxnSpPr/>
          <p:nvPr/>
        </p:nvCxnSpPr>
        <p:spPr>
          <a:xfrm>
            <a:off x="390075" y="1173725"/>
            <a:ext cx="1535400" cy="0"/>
          </a:xfrm>
          <a:prstGeom prst="straightConnector1">
            <a:avLst/>
          </a:prstGeom>
          <a:noFill/>
          <a:ln w="76200"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9934CF80-55DC-FF45-B50B-722A83773EC0}"/>
              </a:ext>
            </a:extLst>
          </p:cNvPr>
          <p:cNvPicPr>
            <a:picLocks noChangeAspect="1"/>
          </p:cNvPicPr>
          <p:nvPr/>
        </p:nvPicPr>
        <p:blipFill>
          <a:blip r:embed="rId4"/>
          <a:stretch>
            <a:fillRect/>
          </a:stretch>
        </p:blipFill>
        <p:spPr>
          <a:xfrm>
            <a:off x="2817767" y="1430750"/>
            <a:ext cx="2324100" cy="1016000"/>
          </a:xfrm>
          <a:prstGeom prst="rect">
            <a:avLst/>
          </a:prstGeom>
        </p:spPr>
      </p:pic>
      <p:pic>
        <p:nvPicPr>
          <p:cNvPr id="5" name="Picture 4">
            <a:extLst>
              <a:ext uri="{FF2B5EF4-FFF2-40B4-BE49-F238E27FC236}">
                <a16:creationId xmlns:a16="http://schemas.microsoft.com/office/drawing/2014/main" id="{141E4FBB-85D0-A448-B8B0-809D43D61CD2}"/>
              </a:ext>
            </a:extLst>
          </p:cNvPr>
          <p:cNvPicPr>
            <a:picLocks noChangeAspect="1"/>
          </p:cNvPicPr>
          <p:nvPr/>
        </p:nvPicPr>
        <p:blipFill>
          <a:blip r:embed="rId5"/>
          <a:stretch>
            <a:fillRect/>
          </a:stretch>
        </p:blipFill>
        <p:spPr>
          <a:xfrm>
            <a:off x="542067" y="1307700"/>
            <a:ext cx="7175500" cy="1562100"/>
          </a:xfrm>
          <a:prstGeom prst="rect">
            <a:avLst/>
          </a:prstGeom>
        </p:spPr>
      </p:pic>
      <p:pic>
        <p:nvPicPr>
          <p:cNvPr id="7" name="Picture 6">
            <a:extLst>
              <a:ext uri="{FF2B5EF4-FFF2-40B4-BE49-F238E27FC236}">
                <a16:creationId xmlns:a16="http://schemas.microsoft.com/office/drawing/2014/main" id="{8AA69551-8B00-7A46-814B-38B24A9D0785}"/>
              </a:ext>
            </a:extLst>
          </p:cNvPr>
          <p:cNvPicPr>
            <a:picLocks noChangeAspect="1"/>
          </p:cNvPicPr>
          <p:nvPr/>
        </p:nvPicPr>
        <p:blipFill>
          <a:blip r:embed="rId4"/>
          <a:stretch>
            <a:fillRect/>
          </a:stretch>
        </p:blipFill>
        <p:spPr>
          <a:xfrm>
            <a:off x="542057" y="2869800"/>
            <a:ext cx="4300946" cy="1880195"/>
          </a:xfrm>
          <a:prstGeom prst="rect">
            <a:avLst/>
          </a:prstGeom>
        </p:spPr>
      </p:pic>
    </p:spTree>
    <p:extLst>
      <p:ext uri="{BB962C8B-B14F-4D97-AF65-F5344CB8AC3E}">
        <p14:creationId xmlns:p14="http://schemas.microsoft.com/office/powerpoint/2010/main" val="1860427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2" name="Google Shape;282;p40"/>
          <p:cNvSpPr txBox="1">
            <a:spLocks noGrp="1"/>
          </p:cNvSpPr>
          <p:nvPr>
            <p:ph type="title"/>
          </p:nvPr>
        </p:nvSpPr>
        <p:spPr>
          <a:xfrm>
            <a:off x="282600" y="132725"/>
            <a:ext cx="8578800" cy="1041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600" b="0" dirty="0"/>
              <a:t>For all the apartments that the UMD shuttle will pass, what’s the average rate?</a:t>
            </a:r>
            <a:endParaRPr sz="2800" b="0" dirty="0"/>
          </a:p>
        </p:txBody>
      </p:sp>
      <p:pic>
        <p:nvPicPr>
          <p:cNvPr id="285" name="Google Shape;285;p40"/>
          <p:cNvPicPr preferRelativeResize="0"/>
          <p:nvPr/>
        </p:nvPicPr>
        <p:blipFill>
          <a:blip r:embed="rId3">
            <a:alphaModFix/>
          </a:blip>
          <a:stretch>
            <a:fillRect/>
          </a:stretch>
        </p:blipFill>
        <p:spPr>
          <a:xfrm>
            <a:off x="7862325" y="3003775"/>
            <a:ext cx="1129449" cy="1556925"/>
          </a:xfrm>
          <a:prstGeom prst="rect">
            <a:avLst/>
          </a:prstGeom>
          <a:noFill/>
          <a:ln>
            <a:noFill/>
          </a:ln>
        </p:spPr>
      </p:pic>
      <p:sp>
        <p:nvSpPr>
          <p:cNvPr id="286" name="Google Shape;286;p40"/>
          <p:cNvSpPr/>
          <p:nvPr/>
        </p:nvSpPr>
        <p:spPr>
          <a:xfrm>
            <a:off x="8109484" y="4560700"/>
            <a:ext cx="882300" cy="397800"/>
          </a:xfrm>
          <a:prstGeom prst="round2DiagRect">
            <a:avLst>
              <a:gd name="adj1" fmla="val 40164"/>
              <a:gd name="adj2" fmla="val 0"/>
            </a:avLst>
          </a:prstGeom>
          <a:solidFill>
            <a:schemeClr val="accent1"/>
          </a:solidFill>
          <a:ln>
            <a:noFill/>
          </a:ln>
          <a:effectLst>
            <a:outerShdw blurRad="100013"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latin typeface="Comfortaa"/>
                <a:ea typeface="Comfortaa"/>
                <a:cs typeface="Comfortaa"/>
                <a:sym typeface="Comfortaa"/>
              </a:rPr>
              <a:t>Housing</a:t>
            </a:r>
            <a:endParaRPr sz="900" b="1">
              <a:solidFill>
                <a:schemeClr val="lt1"/>
              </a:solidFill>
              <a:latin typeface="Comfortaa"/>
              <a:ea typeface="Comfortaa"/>
              <a:cs typeface="Comfortaa"/>
              <a:sym typeface="Comfortaa"/>
            </a:endParaRPr>
          </a:p>
          <a:p>
            <a:pPr marL="0" lvl="0" indent="0" algn="ctr" rtl="0">
              <a:spcBef>
                <a:spcPts val="0"/>
              </a:spcBef>
              <a:spcAft>
                <a:spcPts val="0"/>
              </a:spcAft>
              <a:buNone/>
            </a:pPr>
            <a:r>
              <a:rPr lang="en" sz="900" b="1">
                <a:solidFill>
                  <a:schemeClr val="lt1"/>
                </a:solidFill>
                <a:latin typeface="Comfortaa"/>
                <a:ea typeface="Comfortaa"/>
                <a:cs typeface="Comfortaa"/>
                <a:sym typeface="Comfortaa"/>
              </a:rPr>
              <a:t>Smurfs</a:t>
            </a:r>
            <a:endParaRPr sz="900" b="1">
              <a:solidFill>
                <a:schemeClr val="lt1"/>
              </a:solidFill>
              <a:latin typeface="Comfortaa"/>
              <a:ea typeface="Comfortaa"/>
              <a:cs typeface="Comfortaa"/>
              <a:sym typeface="Comfortaa"/>
            </a:endParaRPr>
          </a:p>
        </p:txBody>
      </p:sp>
      <p:cxnSp>
        <p:nvCxnSpPr>
          <p:cNvPr id="287" name="Google Shape;287;p40"/>
          <p:cNvCxnSpPr/>
          <p:nvPr/>
        </p:nvCxnSpPr>
        <p:spPr>
          <a:xfrm>
            <a:off x="390075" y="1173725"/>
            <a:ext cx="1535400" cy="0"/>
          </a:xfrm>
          <a:prstGeom prst="straightConnector1">
            <a:avLst/>
          </a:prstGeom>
          <a:noFill/>
          <a:ln w="76200"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044364C8-77CF-4537-9539-02A85F331714}"/>
              </a:ext>
            </a:extLst>
          </p:cNvPr>
          <p:cNvPicPr>
            <a:picLocks noChangeAspect="1"/>
          </p:cNvPicPr>
          <p:nvPr/>
        </p:nvPicPr>
        <p:blipFill>
          <a:blip r:embed="rId4"/>
          <a:stretch>
            <a:fillRect/>
          </a:stretch>
        </p:blipFill>
        <p:spPr>
          <a:xfrm>
            <a:off x="1570482" y="1201544"/>
            <a:ext cx="5636652" cy="3889686"/>
          </a:xfrm>
          <a:prstGeom prst="rect">
            <a:avLst/>
          </a:prstGeom>
        </p:spPr>
      </p:pic>
      <p:pic>
        <p:nvPicPr>
          <p:cNvPr id="6" name="Picture 5">
            <a:extLst>
              <a:ext uri="{FF2B5EF4-FFF2-40B4-BE49-F238E27FC236}">
                <a16:creationId xmlns:a16="http://schemas.microsoft.com/office/drawing/2014/main" id="{02CCE4B5-ED94-47FE-B2FE-D09B60A34D3F}"/>
              </a:ext>
            </a:extLst>
          </p:cNvPr>
          <p:cNvPicPr>
            <a:picLocks noChangeAspect="1"/>
          </p:cNvPicPr>
          <p:nvPr/>
        </p:nvPicPr>
        <p:blipFill>
          <a:blip r:embed="rId5"/>
          <a:stretch>
            <a:fillRect/>
          </a:stretch>
        </p:blipFill>
        <p:spPr>
          <a:xfrm>
            <a:off x="4755406" y="4560700"/>
            <a:ext cx="997001" cy="400071"/>
          </a:xfrm>
          <a:prstGeom prst="rect">
            <a:avLst/>
          </a:prstGeom>
        </p:spPr>
      </p:pic>
    </p:spTree>
    <p:extLst>
      <p:ext uri="{BB962C8B-B14F-4D97-AF65-F5344CB8AC3E}">
        <p14:creationId xmlns:p14="http://schemas.microsoft.com/office/powerpoint/2010/main" val="1614553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2" name="Google Shape;282;p40"/>
          <p:cNvSpPr txBox="1">
            <a:spLocks noGrp="1"/>
          </p:cNvSpPr>
          <p:nvPr>
            <p:ph type="title"/>
          </p:nvPr>
        </p:nvSpPr>
        <p:spPr>
          <a:xfrm>
            <a:off x="282600" y="132725"/>
            <a:ext cx="8578800" cy="1041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600" b="0" dirty="0"/>
              <a:t>What’s the percentage of reviewers that left rate &gt;= 4.0 starts for Graduate Hills?</a:t>
            </a:r>
            <a:endParaRPr sz="2800" b="0" dirty="0"/>
          </a:p>
        </p:txBody>
      </p:sp>
      <p:pic>
        <p:nvPicPr>
          <p:cNvPr id="285" name="Google Shape;285;p40"/>
          <p:cNvPicPr preferRelativeResize="0"/>
          <p:nvPr/>
        </p:nvPicPr>
        <p:blipFill>
          <a:blip r:embed="rId3">
            <a:alphaModFix/>
          </a:blip>
          <a:stretch>
            <a:fillRect/>
          </a:stretch>
        </p:blipFill>
        <p:spPr>
          <a:xfrm>
            <a:off x="7862325" y="3003775"/>
            <a:ext cx="1129449" cy="1556925"/>
          </a:xfrm>
          <a:prstGeom prst="rect">
            <a:avLst/>
          </a:prstGeom>
          <a:noFill/>
          <a:ln>
            <a:noFill/>
          </a:ln>
        </p:spPr>
      </p:pic>
      <p:sp>
        <p:nvSpPr>
          <p:cNvPr id="286" name="Google Shape;286;p40"/>
          <p:cNvSpPr/>
          <p:nvPr/>
        </p:nvSpPr>
        <p:spPr>
          <a:xfrm>
            <a:off x="8109484" y="4560700"/>
            <a:ext cx="882300" cy="397800"/>
          </a:xfrm>
          <a:prstGeom prst="round2DiagRect">
            <a:avLst>
              <a:gd name="adj1" fmla="val 40164"/>
              <a:gd name="adj2" fmla="val 0"/>
            </a:avLst>
          </a:prstGeom>
          <a:solidFill>
            <a:schemeClr val="accent1"/>
          </a:solidFill>
          <a:ln>
            <a:noFill/>
          </a:ln>
          <a:effectLst>
            <a:outerShdw blurRad="100013"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latin typeface="Comfortaa"/>
                <a:ea typeface="Comfortaa"/>
                <a:cs typeface="Comfortaa"/>
                <a:sym typeface="Comfortaa"/>
              </a:rPr>
              <a:t>Housing</a:t>
            </a:r>
            <a:endParaRPr sz="900" b="1">
              <a:solidFill>
                <a:schemeClr val="lt1"/>
              </a:solidFill>
              <a:latin typeface="Comfortaa"/>
              <a:ea typeface="Comfortaa"/>
              <a:cs typeface="Comfortaa"/>
              <a:sym typeface="Comfortaa"/>
            </a:endParaRPr>
          </a:p>
          <a:p>
            <a:pPr marL="0" lvl="0" indent="0" algn="ctr" rtl="0">
              <a:spcBef>
                <a:spcPts val="0"/>
              </a:spcBef>
              <a:spcAft>
                <a:spcPts val="0"/>
              </a:spcAft>
              <a:buNone/>
            </a:pPr>
            <a:r>
              <a:rPr lang="en" sz="900" b="1">
                <a:solidFill>
                  <a:schemeClr val="lt1"/>
                </a:solidFill>
                <a:latin typeface="Comfortaa"/>
                <a:ea typeface="Comfortaa"/>
                <a:cs typeface="Comfortaa"/>
                <a:sym typeface="Comfortaa"/>
              </a:rPr>
              <a:t>Smurfs</a:t>
            </a:r>
            <a:endParaRPr sz="900" b="1">
              <a:solidFill>
                <a:schemeClr val="lt1"/>
              </a:solidFill>
              <a:latin typeface="Comfortaa"/>
              <a:ea typeface="Comfortaa"/>
              <a:cs typeface="Comfortaa"/>
              <a:sym typeface="Comfortaa"/>
            </a:endParaRPr>
          </a:p>
        </p:txBody>
      </p:sp>
      <p:cxnSp>
        <p:nvCxnSpPr>
          <p:cNvPr id="287" name="Google Shape;287;p40"/>
          <p:cNvCxnSpPr/>
          <p:nvPr/>
        </p:nvCxnSpPr>
        <p:spPr>
          <a:xfrm>
            <a:off x="390075" y="1173725"/>
            <a:ext cx="1535400" cy="0"/>
          </a:xfrm>
          <a:prstGeom prst="straightConnector1">
            <a:avLst/>
          </a:prstGeom>
          <a:noFill/>
          <a:ln w="76200"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1C4812ED-18AA-7E41-B7E1-042E226CDE39}"/>
              </a:ext>
            </a:extLst>
          </p:cNvPr>
          <p:cNvPicPr>
            <a:picLocks noChangeAspect="1"/>
          </p:cNvPicPr>
          <p:nvPr/>
        </p:nvPicPr>
        <p:blipFill>
          <a:blip r:embed="rId4"/>
          <a:stretch>
            <a:fillRect/>
          </a:stretch>
        </p:blipFill>
        <p:spPr>
          <a:xfrm>
            <a:off x="0" y="1352790"/>
            <a:ext cx="9144000" cy="1723869"/>
          </a:xfrm>
          <a:prstGeom prst="rect">
            <a:avLst/>
          </a:prstGeom>
        </p:spPr>
      </p:pic>
      <p:pic>
        <p:nvPicPr>
          <p:cNvPr id="6" name="Picture 5">
            <a:extLst>
              <a:ext uri="{FF2B5EF4-FFF2-40B4-BE49-F238E27FC236}">
                <a16:creationId xmlns:a16="http://schemas.microsoft.com/office/drawing/2014/main" id="{50BD1D96-8265-B24A-AC92-023F59781876}"/>
              </a:ext>
            </a:extLst>
          </p:cNvPr>
          <p:cNvPicPr>
            <a:picLocks noChangeAspect="1"/>
          </p:cNvPicPr>
          <p:nvPr/>
        </p:nvPicPr>
        <p:blipFill>
          <a:blip r:embed="rId5"/>
          <a:stretch>
            <a:fillRect/>
          </a:stretch>
        </p:blipFill>
        <p:spPr>
          <a:xfrm>
            <a:off x="0" y="3245031"/>
            <a:ext cx="7247385" cy="1030878"/>
          </a:xfrm>
          <a:prstGeom prst="rect">
            <a:avLst/>
          </a:prstGeom>
        </p:spPr>
      </p:pic>
    </p:spTree>
    <p:extLst>
      <p:ext uri="{BB962C8B-B14F-4D97-AF65-F5344CB8AC3E}">
        <p14:creationId xmlns:p14="http://schemas.microsoft.com/office/powerpoint/2010/main" val="1796731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2" name="Google Shape;282;p40"/>
          <p:cNvSpPr txBox="1">
            <a:spLocks noGrp="1"/>
          </p:cNvSpPr>
          <p:nvPr>
            <p:ph type="title"/>
          </p:nvPr>
        </p:nvSpPr>
        <p:spPr>
          <a:xfrm>
            <a:off x="282600" y="132725"/>
            <a:ext cx="8578800" cy="1041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600" b="0" dirty="0"/>
              <a:t>What’s the percentage of reviewers that left rate &gt;= 4.0 starts for Graduate Hills?</a:t>
            </a:r>
            <a:endParaRPr sz="2800" b="0" dirty="0"/>
          </a:p>
        </p:txBody>
      </p:sp>
      <p:sp>
        <p:nvSpPr>
          <p:cNvPr id="286" name="Google Shape;286;p40"/>
          <p:cNvSpPr/>
          <p:nvPr/>
        </p:nvSpPr>
        <p:spPr>
          <a:xfrm>
            <a:off x="8109484" y="4560700"/>
            <a:ext cx="882300" cy="397800"/>
          </a:xfrm>
          <a:prstGeom prst="round2DiagRect">
            <a:avLst>
              <a:gd name="adj1" fmla="val 40164"/>
              <a:gd name="adj2" fmla="val 0"/>
            </a:avLst>
          </a:prstGeom>
          <a:solidFill>
            <a:schemeClr val="accent1"/>
          </a:solidFill>
          <a:ln>
            <a:noFill/>
          </a:ln>
          <a:effectLst>
            <a:outerShdw blurRad="100013"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latin typeface="Comfortaa"/>
                <a:ea typeface="Comfortaa"/>
                <a:cs typeface="Comfortaa"/>
                <a:sym typeface="Comfortaa"/>
              </a:rPr>
              <a:t>Housing</a:t>
            </a:r>
            <a:endParaRPr sz="900" b="1">
              <a:solidFill>
                <a:schemeClr val="lt1"/>
              </a:solidFill>
              <a:latin typeface="Comfortaa"/>
              <a:ea typeface="Comfortaa"/>
              <a:cs typeface="Comfortaa"/>
              <a:sym typeface="Comfortaa"/>
            </a:endParaRPr>
          </a:p>
          <a:p>
            <a:pPr marL="0" lvl="0" indent="0" algn="ctr" rtl="0">
              <a:spcBef>
                <a:spcPts val="0"/>
              </a:spcBef>
              <a:spcAft>
                <a:spcPts val="0"/>
              </a:spcAft>
              <a:buNone/>
            </a:pPr>
            <a:r>
              <a:rPr lang="en" sz="900" b="1">
                <a:solidFill>
                  <a:schemeClr val="lt1"/>
                </a:solidFill>
                <a:latin typeface="Comfortaa"/>
                <a:ea typeface="Comfortaa"/>
                <a:cs typeface="Comfortaa"/>
                <a:sym typeface="Comfortaa"/>
              </a:rPr>
              <a:t>Smurfs</a:t>
            </a:r>
            <a:endParaRPr sz="900" b="1">
              <a:solidFill>
                <a:schemeClr val="lt1"/>
              </a:solidFill>
              <a:latin typeface="Comfortaa"/>
              <a:ea typeface="Comfortaa"/>
              <a:cs typeface="Comfortaa"/>
              <a:sym typeface="Comfortaa"/>
            </a:endParaRPr>
          </a:p>
        </p:txBody>
      </p:sp>
      <p:cxnSp>
        <p:nvCxnSpPr>
          <p:cNvPr id="287" name="Google Shape;287;p40"/>
          <p:cNvCxnSpPr/>
          <p:nvPr/>
        </p:nvCxnSpPr>
        <p:spPr>
          <a:xfrm>
            <a:off x="390075" y="1173725"/>
            <a:ext cx="1535400" cy="0"/>
          </a:xfrm>
          <a:prstGeom prst="straightConnector1">
            <a:avLst/>
          </a:prstGeom>
          <a:noFill/>
          <a:ln w="76200" cap="flat" cmpd="sng">
            <a:solidFill>
              <a:schemeClr val="accent1"/>
            </a:solidFill>
            <a:prstDash val="solid"/>
            <a:round/>
            <a:headEnd type="none" w="med" len="med"/>
            <a:tailEnd type="none" w="med" len="med"/>
          </a:ln>
        </p:spPr>
      </p:cxnSp>
      <p:pic>
        <p:nvPicPr>
          <p:cNvPr id="285" name="Google Shape;285;p40"/>
          <p:cNvPicPr preferRelativeResize="0"/>
          <p:nvPr/>
        </p:nvPicPr>
        <p:blipFill>
          <a:blip r:embed="rId3">
            <a:alphaModFix/>
          </a:blip>
          <a:stretch>
            <a:fillRect/>
          </a:stretch>
        </p:blipFill>
        <p:spPr>
          <a:xfrm>
            <a:off x="7862325" y="3003775"/>
            <a:ext cx="1129449" cy="1556925"/>
          </a:xfrm>
          <a:prstGeom prst="rect">
            <a:avLst/>
          </a:prstGeom>
          <a:noFill/>
          <a:ln>
            <a:noFill/>
          </a:ln>
        </p:spPr>
      </p:pic>
      <p:pic>
        <p:nvPicPr>
          <p:cNvPr id="6" name="Picture 5">
            <a:extLst>
              <a:ext uri="{FF2B5EF4-FFF2-40B4-BE49-F238E27FC236}">
                <a16:creationId xmlns:a16="http://schemas.microsoft.com/office/drawing/2014/main" id="{943492EF-DEA9-450A-AFBB-288A92A56249}"/>
              </a:ext>
            </a:extLst>
          </p:cNvPr>
          <p:cNvPicPr>
            <a:picLocks noChangeAspect="1"/>
          </p:cNvPicPr>
          <p:nvPr/>
        </p:nvPicPr>
        <p:blipFill>
          <a:blip r:embed="rId4"/>
          <a:stretch>
            <a:fillRect/>
          </a:stretch>
        </p:blipFill>
        <p:spPr>
          <a:xfrm>
            <a:off x="1157775" y="1199947"/>
            <a:ext cx="5931205" cy="3943553"/>
          </a:xfrm>
          <a:prstGeom prst="rect">
            <a:avLst/>
          </a:prstGeom>
        </p:spPr>
      </p:pic>
      <p:pic>
        <p:nvPicPr>
          <p:cNvPr id="7" name="Picture 6">
            <a:extLst>
              <a:ext uri="{FF2B5EF4-FFF2-40B4-BE49-F238E27FC236}">
                <a16:creationId xmlns:a16="http://schemas.microsoft.com/office/drawing/2014/main" id="{A032B5EB-8AC1-4C7E-9CD7-672F9B95F5C4}"/>
              </a:ext>
            </a:extLst>
          </p:cNvPr>
          <p:cNvPicPr>
            <a:picLocks noChangeAspect="1"/>
          </p:cNvPicPr>
          <p:nvPr/>
        </p:nvPicPr>
        <p:blipFill rotWithShape="1">
          <a:blip r:embed="rId5"/>
          <a:srcRect l="86795" t="11042" r="373" b="77785"/>
          <a:stretch/>
        </p:blipFill>
        <p:spPr>
          <a:xfrm>
            <a:off x="2342675" y="4344603"/>
            <a:ext cx="991233" cy="414997"/>
          </a:xfrm>
          <a:prstGeom prst="rect">
            <a:avLst/>
          </a:prstGeom>
        </p:spPr>
      </p:pic>
    </p:spTree>
    <p:extLst>
      <p:ext uri="{BB962C8B-B14F-4D97-AF65-F5344CB8AC3E}">
        <p14:creationId xmlns:p14="http://schemas.microsoft.com/office/powerpoint/2010/main" val="845875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title"/>
          </p:nvPr>
        </p:nvSpPr>
        <p:spPr>
          <a:xfrm>
            <a:off x="687750" y="441550"/>
            <a:ext cx="7768500" cy="1437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Clr>
                <a:srgbClr val="000000"/>
              </a:buClr>
              <a:buSzPts val="990"/>
              <a:buFont typeface="Arial"/>
              <a:buNone/>
            </a:pPr>
            <a:r>
              <a:rPr lang="en" b="0" dirty="0"/>
              <a:t>What apartments are less than 1 mile to the UMD, have rent lower than $1,400, and with a study room?</a:t>
            </a:r>
            <a:endParaRPr dirty="0"/>
          </a:p>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4117F33B-48E6-4FE1-9895-D8F829495495}"/>
              </a:ext>
            </a:extLst>
          </p:cNvPr>
          <p:cNvPicPr>
            <a:picLocks noChangeAspect="1"/>
          </p:cNvPicPr>
          <p:nvPr/>
        </p:nvPicPr>
        <p:blipFill>
          <a:blip r:embed="rId3"/>
          <a:stretch>
            <a:fillRect/>
          </a:stretch>
        </p:blipFill>
        <p:spPr>
          <a:xfrm>
            <a:off x="687750" y="1451026"/>
            <a:ext cx="7861644" cy="307940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39"/>
          <p:cNvSpPr txBox="1">
            <a:spLocks noGrp="1"/>
          </p:cNvSpPr>
          <p:nvPr>
            <p:ph type="ctrTitle"/>
          </p:nvPr>
        </p:nvSpPr>
        <p:spPr>
          <a:xfrm>
            <a:off x="5984900" y="808825"/>
            <a:ext cx="2713200" cy="228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00" b="0"/>
              <a:t>What apartments are less than 1 mile to the UMD, have rent lower than $1,400, and with a study room?</a:t>
            </a:r>
            <a:endParaRPr sz="2400"/>
          </a:p>
        </p:txBody>
      </p:sp>
      <p:pic>
        <p:nvPicPr>
          <p:cNvPr id="276" name="Google Shape;276;p39"/>
          <p:cNvPicPr preferRelativeResize="0"/>
          <p:nvPr/>
        </p:nvPicPr>
        <p:blipFill rotWithShape="1">
          <a:blip r:embed="rId3">
            <a:alphaModFix/>
          </a:blip>
          <a:srcRect l="87131" t="18018" b="71383"/>
          <a:stretch/>
        </p:blipFill>
        <p:spPr>
          <a:xfrm>
            <a:off x="6042646" y="3850675"/>
            <a:ext cx="1246550" cy="528249"/>
          </a:xfrm>
          <a:prstGeom prst="rect">
            <a:avLst/>
          </a:prstGeom>
          <a:noFill/>
          <a:ln>
            <a:noFill/>
          </a:ln>
        </p:spPr>
      </p:pic>
      <p:pic>
        <p:nvPicPr>
          <p:cNvPr id="5" name="Picture 4">
            <a:extLst>
              <a:ext uri="{FF2B5EF4-FFF2-40B4-BE49-F238E27FC236}">
                <a16:creationId xmlns:a16="http://schemas.microsoft.com/office/drawing/2014/main" id="{5E97E3E9-5580-45BE-A668-321D3618D002}"/>
              </a:ext>
            </a:extLst>
          </p:cNvPr>
          <p:cNvPicPr>
            <a:picLocks noChangeAspect="1"/>
          </p:cNvPicPr>
          <p:nvPr/>
        </p:nvPicPr>
        <p:blipFill>
          <a:blip r:embed="rId4"/>
          <a:stretch>
            <a:fillRect/>
          </a:stretch>
        </p:blipFill>
        <p:spPr>
          <a:xfrm>
            <a:off x="304552" y="808825"/>
            <a:ext cx="5539630" cy="357009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40"/>
          <p:cNvPicPr preferRelativeResize="0"/>
          <p:nvPr/>
        </p:nvPicPr>
        <p:blipFill rotWithShape="1">
          <a:blip r:embed="rId3">
            <a:alphaModFix/>
          </a:blip>
          <a:srcRect r="3595"/>
          <a:stretch/>
        </p:blipFill>
        <p:spPr>
          <a:xfrm>
            <a:off x="390075" y="1296969"/>
            <a:ext cx="7472240" cy="3544951"/>
          </a:xfrm>
          <a:prstGeom prst="rect">
            <a:avLst/>
          </a:prstGeom>
          <a:noFill/>
          <a:ln>
            <a:noFill/>
          </a:ln>
        </p:spPr>
      </p:pic>
      <p:sp>
        <p:nvSpPr>
          <p:cNvPr id="282" name="Google Shape;282;p40"/>
          <p:cNvSpPr txBox="1">
            <a:spLocks noGrp="1"/>
          </p:cNvSpPr>
          <p:nvPr>
            <p:ph type="title"/>
          </p:nvPr>
        </p:nvSpPr>
        <p:spPr>
          <a:xfrm>
            <a:off x="282600" y="132725"/>
            <a:ext cx="8578800" cy="1041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600" b="0"/>
              <a:t>What are the contents of the reviews for The Alloy that have rate equal or greater than 4.0?</a:t>
            </a:r>
            <a:endParaRPr sz="2800" b="0"/>
          </a:p>
        </p:txBody>
      </p:sp>
      <p:pic>
        <p:nvPicPr>
          <p:cNvPr id="285" name="Google Shape;285;p40"/>
          <p:cNvPicPr preferRelativeResize="0"/>
          <p:nvPr/>
        </p:nvPicPr>
        <p:blipFill>
          <a:blip r:embed="rId4">
            <a:alphaModFix/>
          </a:blip>
          <a:stretch>
            <a:fillRect/>
          </a:stretch>
        </p:blipFill>
        <p:spPr>
          <a:xfrm>
            <a:off x="7862325" y="3003775"/>
            <a:ext cx="1129449" cy="1556925"/>
          </a:xfrm>
          <a:prstGeom prst="rect">
            <a:avLst/>
          </a:prstGeom>
          <a:noFill/>
          <a:ln>
            <a:noFill/>
          </a:ln>
        </p:spPr>
      </p:pic>
      <p:sp>
        <p:nvSpPr>
          <p:cNvPr id="286" name="Google Shape;286;p40"/>
          <p:cNvSpPr/>
          <p:nvPr/>
        </p:nvSpPr>
        <p:spPr>
          <a:xfrm>
            <a:off x="8109484" y="4560700"/>
            <a:ext cx="882300" cy="397800"/>
          </a:xfrm>
          <a:prstGeom prst="round2DiagRect">
            <a:avLst>
              <a:gd name="adj1" fmla="val 40164"/>
              <a:gd name="adj2" fmla="val 0"/>
            </a:avLst>
          </a:prstGeom>
          <a:solidFill>
            <a:schemeClr val="accent1"/>
          </a:solidFill>
          <a:ln>
            <a:noFill/>
          </a:ln>
          <a:effectLst>
            <a:outerShdw blurRad="100013"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latin typeface="Comfortaa"/>
                <a:ea typeface="Comfortaa"/>
                <a:cs typeface="Comfortaa"/>
                <a:sym typeface="Comfortaa"/>
              </a:rPr>
              <a:t>Housing</a:t>
            </a:r>
            <a:endParaRPr sz="900" b="1">
              <a:solidFill>
                <a:schemeClr val="lt1"/>
              </a:solidFill>
              <a:latin typeface="Comfortaa"/>
              <a:ea typeface="Comfortaa"/>
              <a:cs typeface="Comfortaa"/>
              <a:sym typeface="Comfortaa"/>
            </a:endParaRPr>
          </a:p>
          <a:p>
            <a:pPr marL="0" lvl="0" indent="0" algn="ctr" rtl="0">
              <a:spcBef>
                <a:spcPts val="0"/>
              </a:spcBef>
              <a:spcAft>
                <a:spcPts val="0"/>
              </a:spcAft>
              <a:buNone/>
            </a:pPr>
            <a:r>
              <a:rPr lang="en" sz="900" b="1">
                <a:solidFill>
                  <a:schemeClr val="lt1"/>
                </a:solidFill>
                <a:latin typeface="Comfortaa"/>
                <a:ea typeface="Comfortaa"/>
                <a:cs typeface="Comfortaa"/>
                <a:sym typeface="Comfortaa"/>
              </a:rPr>
              <a:t>Smurfs</a:t>
            </a:r>
            <a:endParaRPr sz="900" b="1">
              <a:solidFill>
                <a:schemeClr val="lt1"/>
              </a:solidFill>
              <a:latin typeface="Comfortaa"/>
              <a:ea typeface="Comfortaa"/>
              <a:cs typeface="Comfortaa"/>
              <a:sym typeface="Comfortaa"/>
            </a:endParaRPr>
          </a:p>
        </p:txBody>
      </p:sp>
      <p:cxnSp>
        <p:nvCxnSpPr>
          <p:cNvPr id="287" name="Google Shape;287;p40"/>
          <p:cNvCxnSpPr/>
          <p:nvPr/>
        </p:nvCxnSpPr>
        <p:spPr>
          <a:xfrm>
            <a:off x="390075" y="1173725"/>
            <a:ext cx="15354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40"/>
          <p:cNvPicPr preferRelativeResize="0"/>
          <p:nvPr/>
        </p:nvPicPr>
        <p:blipFill rotWithShape="1">
          <a:blip r:embed="rId3">
            <a:alphaModFix/>
          </a:blip>
          <a:srcRect r="3595"/>
          <a:stretch/>
        </p:blipFill>
        <p:spPr>
          <a:xfrm>
            <a:off x="1731025" y="1645313"/>
            <a:ext cx="5681975" cy="2306984"/>
          </a:xfrm>
          <a:prstGeom prst="rect">
            <a:avLst/>
          </a:prstGeom>
          <a:noFill/>
          <a:ln>
            <a:noFill/>
          </a:ln>
        </p:spPr>
      </p:pic>
      <p:sp>
        <p:nvSpPr>
          <p:cNvPr id="282" name="Google Shape;282;p40"/>
          <p:cNvSpPr txBox="1">
            <a:spLocks noGrp="1"/>
          </p:cNvSpPr>
          <p:nvPr>
            <p:ph type="title"/>
          </p:nvPr>
        </p:nvSpPr>
        <p:spPr>
          <a:xfrm>
            <a:off x="282600" y="132725"/>
            <a:ext cx="8578800" cy="1041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600" b="0"/>
              <a:t>What are the contents of the reviews for The Alloy that have rate equal or greater than 4.0?</a:t>
            </a:r>
            <a:endParaRPr sz="2800" b="0"/>
          </a:p>
        </p:txBody>
      </p:sp>
      <p:pic>
        <p:nvPicPr>
          <p:cNvPr id="283" name="Google Shape;283;p40"/>
          <p:cNvPicPr preferRelativeResize="0"/>
          <p:nvPr/>
        </p:nvPicPr>
        <p:blipFill rotWithShape="1">
          <a:blip r:embed="rId4">
            <a:alphaModFix/>
          </a:blip>
          <a:srcRect l="19535" t="8391" r="26782"/>
          <a:stretch/>
        </p:blipFill>
        <p:spPr>
          <a:xfrm>
            <a:off x="1731013" y="1270375"/>
            <a:ext cx="5681984" cy="3811576"/>
          </a:xfrm>
          <a:prstGeom prst="rect">
            <a:avLst/>
          </a:prstGeom>
          <a:noFill/>
          <a:ln>
            <a:noFill/>
          </a:ln>
        </p:spPr>
      </p:pic>
      <p:pic>
        <p:nvPicPr>
          <p:cNvPr id="284" name="Google Shape;284;p40"/>
          <p:cNvPicPr preferRelativeResize="0"/>
          <p:nvPr/>
        </p:nvPicPr>
        <p:blipFill rotWithShape="1">
          <a:blip r:embed="rId4">
            <a:alphaModFix/>
          </a:blip>
          <a:srcRect l="91438" t="8391" b="80818"/>
          <a:stretch/>
        </p:blipFill>
        <p:spPr>
          <a:xfrm>
            <a:off x="699475" y="4532550"/>
            <a:ext cx="916598" cy="454100"/>
          </a:xfrm>
          <a:prstGeom prst="rect">
            <a:avLst/>
          </a:prstGeom>
          <a:noFill/>
          <a:ln>
            <a:noFill/>
          </a:ln>
        </p:spPr>
      </p:pic>
      <p:pic>
        <p:nvPicPr>
          <p:cNvPr id="285" name="Google Shape;285;p40"/>
          <p:cNvPicPr preferRelativeResize="0"/>
          <p:nvPr/>
        </p:nvPicPr>
        <p:blipFill>
          <a:blip r:embed="rId5">
            <a:alphaModFix/>
          </a:blip>
          <a:stretch>
            <a:fillRect/>
          </a:stretch>
        </p:blipFill>
        <p:spPr>
          <a:xfrm>
            <a:off x="7862325" y="3003775"/>
            <a:ext cx="1129449" cy="1556925"/>
          </a:xfrm>
          <a:prstGeom prst="rect">
            <a:avLst/>
          </a:prstGeom>
          <a:noFill/>
          <a:ln>
            <a:noFill/>
          </a:ln>
        </p:spPr>
      </p:pic>
      <p:sp>
        <p:nvSpPr>
          <p:cNvPr id="286" name="Google Shape;286;p40"/>
          <p:cNvSpPr/>
          <p:nvPr/>
        </p:nvSpPr>
        <p:spPr>
          <a:xfrm>
            <a:off x="8109484" y="4560700"/>
            <a:ext cx="882300" cy="397800"/>
          </a:xfrm>
          <a:prstGeom prst="round2DiagRect">
            <a:avLst>
              <a:gd name="adj1" fmla="val 40164"/>
              <a:gd name="adj2" fmla="val 0"/>
            </a:avLst>
          </a:prstGeom>
          <a:solidFill>
            <a:schemeClr val="accent1"/>
          </a:solidFill>
          <a:ln>
            <a:noFill/>
          </a:ln>
          <a:effectLst>
            <a:outerShdw blurRad="100013"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latin typeface="Comfortaa"/>
                <a:ea typeface="Comfortaa"/>
                <a:cs typeface="Comfortaa"/>
                <a:sym typeface="Comfortaa"/>
              </a:rPr>
              <a:t>Housing</a:t>
            </a:r>
            <a:endParaRPr sz="900" b="1">
              <a:solidFill>
                <a:schemeClr val="lt1"/>
              </a:solidFill>
              <a:latin typeface="Comfortaa"/>
              <a:ea typeface="Comfortaa"/>
              <a:cs typeface="Comfortaa"/>
              <a:sym typeface="Comfortaa"/>
            </a:endParaRPr>
          </a:p>
          <a:p>
            <a:pPr marL="0" lvl="0" indent="0" algn="ctr" rtl="0">
              <a:spcBef>
                <a:spcPts val="0"/>
              </a:spcBef>
              <a:spcAft>
                <a:spcPts val="0"/>
              </a:spcAft>
              <a:buNone/>
            </a:pPr>
            <a:r>
              <a:rPr lang="en" sz="900" b="1">
                <a:solidFill>
                  <a:schemeClr val="lt1"/>
                </a:solidFill>
                <a:latin typeface="Comfortaa"/>
                <a:ea typeface="Comfortaa"/>
                <a:cs typeface="Comfortaa"/>
                <a:sym typeface="Comfortaa"/>
              </a:rPr>
              <a:t>Smurfs</a:t>
            </a:r>
            <a:endParaRPr sz="900" b="1">
              <a:solidFill>
                <a:schemeClr val="lt1"/>
              </a:solidFill>
              <a:latin typeface="Comfortaa"/>
              <a:ea typeface="Comfortaa"/>
              <a:cs typeface="Comfortaa"/>
              <a:sym typeface="Comfortaa"/>
            </a:endParaRPr>
          </a:p>
        </p:txBody>
      </p:sp>
      <p:cxnSp>
        <p:nvCxnSpPr>
          <p:cNvPr id="287" name="Google Shape;287;p40"/>
          <p:cNvCxnSpPr/>
          <p:nvPr/>
        </p:nvCxnSpPr>
        <p:spPr>
          <a:xfrm>
            <a:off x="390075" y="1173725"/>
            <a:ext cx="1535400" cy="0"/>
          </a:xfrm>
          <a:prstGeom prst="straightConnector1">
            <a:avLst/>
          </a:prstGeom>
          <a:noFill/>
          <a:ln w="762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99509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84"/>
                                        </p:tgtEl>
                                        <p:attrNameLst>
                                          <p:attrName>style.visibility</p:attrName>
                                        </p:attrNameLst>
                                      </p:cBhvr>
                                      <p:to>
                                        <p:strVal val="visible"/>
                                      </p:to>
                                    </p:set>
                                    <p:animEffect transition="in" filter="fade">
                                      <p:cBhvr>
                                        <p:cTn id="9" dur="1"/>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2" name="Google Shape;282;p40"/>
          <p:cNvSpPr txBox="1">
            <a:spLocks noGrp="1"/>
          </p:cNvSpPr>
          <p:nvPr>
            <p:ph type="title"/>
          </p:nvPr>
        </p:nvSpPr>
        <p:spPr>
          <a:xfrm>
            <a:off x="282600" y="132725"/>
            <a:ext cx="8578800" cy="1041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600" b="0" dirty="0"/>
              <a:t>Dashboard</a:t>
            </a:r>
            <a:br>
              <a:rPr lang="en" sz="2600" b="0" dirty="0"/>
            </a:br>
            <a:endParaRPr sz="2800" b="0" dirty="0"/>
          </a:p>
        </p:txBody>
      </p:sp>
      <p:pic>
        <p:nvPicPr>
          <p:cNvPr id="285" name="Google Shape;285;p40"/>
          <p:cNvPicPr preferRelativeResize="0"/>
          <p:nvPr/>
        </p:nvPicPr>
        <p:blipFill>
          <a:blip r:embed="rId3">
            <a:alphaModFix/>
          </a:blip>
          <a:stretch>
            <a:fillRect/>
          </a:stretch>
        </p:blipFill>
        <p:spPr>
          <a:xfrm>
            <a:off x="7862325" y="3003775"/>
            <a:ext cx="1129449" cy="1556925"/>
          </a:xfrm>
          <a:prstGeom prst="rect">
            <a:avLst/>
          </a:prstGeom>
          <a:noFill/>
          <a:ln>
            <a:noFill/>
          </a:ln>
        </p:spPr>
      </p:pic>
      <p:sp>
        <p:nvSpPr>
          <p:cNvPr id="286" name="Google Shape;286;p40"/>
          <p:cNvSpPr/>
          <p:nvPr/>
        </p:nvSpPr>
        <p:spPr>
          <a:xfrm>
            <a:off x="8109484" y="4560700"/>
            <a:ext cx="882300" cy="397800"/>
          </a:xfrm>
          <a:prstGeom prst="round2DiagRect">
            <a:avLst>
              <a:gd name="adj1" fmla="val 40164"/>
              <a:gd name="adj2" fmla="val 0"/>
            </a:avLst>
          </a:prstGeom>
          <a:solidFill>
            <a:schemeClr val="accent1"/>
          </a:solidFill>
          <a:ln>
            <a:noFill/>
          </a:ln>
          <a:effectLst>
            <a:outerShdw blurRad="100013"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latin typeface="Comfortaa"/>
                <a:ea typeface="Comfortaa"/>
                <a:cs typeface="Comfortaa"/>
                <a:sym typeface="Comfortaa"/>
              </a:rPr>
              <a:t>Housing</a:t>
            </a:r>
            <a:endParaRPr sz="900" b="1">
              <a:solidFill>
                <a:schemeClr val="lt1"/>
              </a:solidFill>
              <a:latin typeface="Comfortaa"/>
              <a:ea typeface="Comfortaa"/>
              <a:cs typeface="Comfortaa"/>
              <a:sym typeface="Comfortaa"/>
            </a:endParaRPr>
          </a:p>
          <a:p>
            <a:pPr marL="0" lvl="0" indent="0" algn="ctr" rtl="0">
              <a:spcBef>
                <a:spcPts val="0"/>
              </a:spcBef>
              <a:spcAft>
                <a:spcPts val="0"/>
              </a:spcAft>
              <a:buNone/>
            </a:pPr>
            <a:r>
              <a:rPr lang="en" sz="900" b="1">
                <a:solidFill>
                  <a:schemeClr val="lt1"/>
                </a:solidFill>
                <a:latin typeface="Comfortaa"/>
                <a:ea typeface="Comfortaa"/>
                <a:cs typeface="Comfortaa"/>
                <a:sym typeface="Comfortaa"/>
              </a:rPr>
              <a:t>Smurfs</a:t>
            </a:r>
            <a:endParaRPr sz="900" b="1">
              <a:solidFill>
                <a:schemeClr val="lt1"/>
              </a:solidFill>
              <a:latin typeface="Comfortaa"/>
              <a:ea typeface="Comfortaa"/>
              <a:cs typeface="Comfortaa"/>
              <a:sym typeface="Comfortaa"/>
            </a:endParaRPr>
          </a:p>
        </p:txBody>
      </p:sp>
      <p:cxnSp>
        <p:nvCxnSpPr>
          <p:cNvPr id="287" name="Google Shape;287;p40"/>
          <p:cNvCxnSpPr/>
          <p:nvPr/>
        </p:nvCxnSpPr>
        <p:spPr>
          <a:xfrm>
            <a:off x="416201" y="686045"/>
            <a:ext cx="1535400" cy="0"/>
          </a:xfrm>
          <a:prstGeom prst="straightConnector1">
            <a:avLst/>
          </a:prstGeom>
          <a:noFill/>
          <a:ln w="76200" cap="flat" cmpd="sng">
            <a:solidFill>
              <a:schemeClr val="accent1"/>
            </a:solidFill>
            <a:prstDash val="solid"/>
            <a:round/>
            <a:headEnd type="none" w="med" len="med"/>
            <a:tailEnd type="none" w="med" len="med"/>
          </a:ln>
        </p:spPr>
      </p:cxnSp>
      <p:pic>
        <p:nvPicPr>
          <p:cNvPr id="6" name="Picture 5">
            <a:extLst>
              <a:ext uri="{FF2B5EF4-FFF2-40B4-BE49-F238E27FC236}">
                <a16:creationId xmlns:a16="http://schemas.microsoft.com/office/drawing/2014/main" id="{AB53FAC5-A97A-4427-BD4F-81068D7F1B3B}"/>
              </a:ext>
            </a:extLst>
          </p:cNvPr>
          <p:cNvPicPr>
            <a:picLocks noChangeAspect="1"/>
          </p:cNvPicPr>
          <p:nvPr/>
        </p:nvPicPr>
        <p:blipFill>
          <a:blip r:embed="rId4"/>
          <a:stretch>
            <a:fillRect/>
          </a:stretch>
        </p:blipFill>
        <p:spPr>
          <a:xfrm>
            <a:off x="615706" y="730604"/>
            <a:ext cx="7156695" cy="4412895"/>
          </a:xfrm>
          <a:prstGeom prst="rect">
            <a:avLst/>
          </a:prstGeom>
        </p:spPr>
      </p:pic>
    </p:spTree>
    <p:extLst>
      <p:ext uri="{BB962C8B-B14F-4D97-AF65-F5344CB8AC3E}">
        <p14:creationId xmlns:p14="http://schemas.microsoft.com/office/powerpoint/2010/main" val="1330688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a:off x="417975" y="445250"/>
            <a:ext cx="4039200" cy="5619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Background</a:t>
            </a:r>
            <a:endParaRPr/>
          </a:p>
        </p:txBody>
      </p:sp>
      <p:sp>
        <p:nvSpPr>
          <p:cNvPr id="164" name="Google Shape;164;p26"/>
          <p:cNvSpPr txBox="1">
            <a:spLocks noGrp="1"/>
          </p:cNvSpPr>
          <p:nvPr>
            <p:ph type="body" idx="1"/>
          </p:nvPr>
        </p:nvSpPr>
        <p:spPr>
          <a:xfrm>
            <a:off x="417975" y="1079075"/>
            <a:ext cx="5754300" cy="10881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Clr>
                <a:schemeClr val="dk1"/>
              </a:buClr>
              <a:buSzPts val="605"/>
              <a:buFont typeface="Arial"/>
              <a:buNone/>
            </a:pPr>
            <a:r>
              <a:rPr lang="en" sz="1800">
                <a:solidFill>
                  <a:schemeClr val="accent2"/>
                </a:solidFill>
              </a:rPr>
              <a:t>We aim to help UMD Members find their dream unit!</a:t>
            </a:r>
            <a:endParaRPr sz="1800">
              <a:solidFill>
                <a:schemeClr val="accent2"/>
              </a:solidFill>
            </a:endParaRPr>
          </a:p>
          <a:p>
            <a:pPr marL="0" lvl="0" indent="0" algn="l" rtl="0">
              <a:lnSpc>
                <a:spcPct val="105000"/>
              </a:lnSpc>
              <a:spcBef>
                <a:spcPts val="1600"/>
              </a:spcBef>
              <a:spcAft>
                <a:spcPts val="0"/>
              </a:spcAft>
              <a:buClr>
                <a:schemeClr val="dk1"/>
              </a:buClr>
              <a:buSzPts val="605"/>
              <a:buFont typeface="Arial"/>
              <a:buNone/>
            </a:pPr>
            <a:r>
              <a:rPr lang="en" sz="1800">
                <a:solidFill>
                  <a:schemeClr val="accent2"/>
                </a:solidFill>
              </a:rPr>
              <a:t>Check reviews from different sources and rental details on Housing Smurfs, and welcome to leave a review for your unit to help other UMD members.</a:t>
            </a:r>
            <a:endParaRPr sz="1800">
              <a:solidFill>
                <a:schemeClr val="accent2"/>
              </a:solidFill>
            </a:endParaRPr>
          </a:p>
          <a:p>
            <a:pPr marL="0" lvl="0" indent="0" algn="l" rtl="0">
              <a:lnSpc>
                <a:spcPct val="105000"/>
              </a:lnSpc>
              <a:spcBef>
                <a:spcPts val="1600"/>
              </a:spcBef>
              <a:spcAft>
                <a:spcPts val="1600"/>
              </a:spcAft>
              <a:buSzPts val="605"/>
              <a:buNone/>
            </a:pPr>
            <a:endParaRPr sz="1800">
              <a:solidFill>
                <a:schemeClr val="accent2"/>
              </a:solidFill>
            </a:endParaRPr>
          </a:p>
        </p:txBody>
      </p:sp>
      <p:pic>
        <p:nvPicPr>
          <p:cNvPr id="165" name="Google Shape;165;p26"/>
          <p:cNvPicPr preferRelativeResize="0"/>
          <p:nvPr/>
        </p:nvPicPr>
        <p:blipFill>
          <a:blip r:embed="rId3">
            <a:alphaModFix/>
          </a:blip>
          <a:stretch>
            <a:fillRect/>
          </a:stretch>
        </p:blipFill>
        <p:spPr>
          <a:xfrm>
            <a:off x="6172275" y="860079"/>
            <a:ext cx="2261837" cy="1884876"/>
          </a:xfrm>
          <a:prstGeom prst="rect">
            <a:avLst/>
          </a:prstGeom>
          <a:noFill/>
          <a:ln>
            <a:noFill/>
          </a:ln>
        </p:spPr>
      </p:pic>
      <p:pic>
        <p:nvPicPr>
          <p:cNvPr id="166" name="Google Shape;166;p26"/>
          <p:cNvPicPr preferRelativeResize="0"/>
          <p:nvPr/>
        </p:nvPicPr>
        <p:blipFill>
          <a:blip r:embed="rId4">
            <a:alphaModFix/>
          </a:blip>
          <a:stretch>
            <a:fillRect/>
          </a:stretch>
        </p:blipFill>
        <p:spPr>
          <a:xfrm>
            <a:off x="417975" y="2885562"/>
            <a:ext cx="1774850" cy="1719776"/>
          </a:xfrm>
          <a:prstGeom prst="rect">
            <a:avLst/>
          </a:prstGeom>
          <a:noFill/>
          <a:ln>
            <a:noFill/>
          </a:ln>
        </p:spPr>
      </p:pic>
      <p:grpSp>
        <p:nvGrpSpPr>
          <p:cNvPr id="167" name="Google Shape;167;p26"/>
          <p:cNvGrpSpPr/>
          <p:nvPr/>
        </p:nvGrpSpPr>
        <p:grpSpPr>
          <a:xfrm>
            <a:off x="2192825" y="2744950"/>
            <a:ext cx="2981937" cy="1816200"/>
            <a:chOff x="2192825" y="2744950"/>
            <a:chExt cx="2981937" cy="1816200"/>
          </a:xfrm>
        </p:grpSpPr>
        <p:sp>
          <p:nvSpPr>
            <p:cNvPr id="168" name="Google Shape;168;p26"/>
            <p:cNvSpPr txBox="1"/>
            <p:nvPr/>
          </p:nvSpPr>
          <p:spPr>
            <a:xfrm>
              <a:off x="3343263" y="2744950"/>
              <a:ext cx="178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Google Ratings</a:t>
              </a:r>
              <a:endParaRPr/>
            </a:p>
          </p:txBody>
        </p:sp>
        <p:sp>
          <p:nvSpPr>
            <p:cNvPr id="169" name="Google Shape;169;p26"/>
            <p:cNvSpPr txBox="1"/>
            <p:nvPr/>
          </p:nvSpPr>
          <p:spPr>
            <a:xfrm>
              <a:off x="3343138" y="3145150"/>
              <a:ext cx="183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Official Website Info</a:t>
              </a:r>
              <a:endParaRPr/>
            </a:p>
          </p:txBody>
        </p:sp>
        <p:sp>
          <p:nvSpPr>
            <p:cNvPr id="170" name="Google Shape;170;p26"/>
            <p:cNvSpPr txBox="1"/>
            <p:nvPr/>
          </p:nvSpPr>
          <p:spPr>
            <a:xfrm>
              <a:off x="3343263" y="3545350"/>
              <a:ext cx="183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OCH Info</a:t>
              </a:r>
              <a:endParaRPr/>
            </a:p>
          </p:txBody>
        </p:sp>
        <p:sp>
          <p:nvSpPr>
            <p:cNvPr id="171" name="Google Shape;171;p26"/>
            <p:cNvSpPr txBox="1"/>
            <p:nvPr/>
          </p:nvSpPr>
          <p:spPr>
            <a:xfrm>
              <a:off x="3343263" y="3945550"/>
              <a:ext cx="1831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Reviews From Other Website</a:t>
              </a:r>
              <a:endParaRPr/>
            </a:p>
          </p:txBody>
        </p:sp>
        <p:cxnSp>
          <p:nvCxnSpPr>
            <p:cNvPr id="172" name="Google Shape;172;p26"/>
            <p:cNvCxnSpPr>
              <a:stCxn id="166" idx="3"/>
              <a:endCxn id="168" idx="1"/>
            </p:cNvCxnSpPr>
            <p:nvPr/>
          </p:nvCxnSpPr>
          <p:spPr>
            <a:xfrm rot="10800000" flipH="1">
              <a:off x="2192825" y="2945050"/>
              <a:ext cx="1150500" cy="800400"/>
            </a:xfrm>
            <a:prstGeom prst="curvedConnector3">
              <a:avLst>
                <a:gd name="adj1" fmla="val 49997"/>
              </a:avLst>
            </a:prstGeom>
            <a:noFill/>
            <a:ln w="19050" cap="flat" cmpd="sng">
              <a:solidFill>
                <a:schemeClr val="accent1"/>
              </a:solidFill>
              <a:prstDash val="solid"/>
              <a:round/>
              <a:headEnd type="none" w="med" len="med"/>
              <a:tailEnd type="triangle" w="med" len="med"/>
            </a:ln>
          </p:spPr>
        </p:cxnSp>
        <p:cxnSp>
          <p:nvCxnSpPr>
            <p:cNvPr id="173" name="Google Shape;173;p26"/>
            <p:cNvCxnSpPr>
              <a:stCxn id="166" idx="3"/>
              <a:endCxn id="169" idx="1"/>
            </p:cNvCxnSpPr>
            <p:nvPr/>
          </p:nvCxnSpPr>
          <p:spPr>
            <a:xfrm rot="10800000" flipH="1">
              <a:off x="2192825" y="3345250"/>
              <a:ext cx="1150200" cy="400200"/>
            </a:xfrm>
            <a:prstGeom prst="curvedConnector3">
              <a:avLst>
                <a:gd name="adj1" fmla="val 50005"/>
              </a:avLst>
            </a:prstGeom>
            <a:noFill/>
            <a:ln w="19050" cap="flat" cmpd="sng">
              <a:solidFill>
                <a:schemeClr val="accent1"/>
              </a:solidFill>
              <a:prstDash val="solid"/>
              <a:round/>
              <a:headEnd type="none" w="med" len="med"/>
              <a:tailEnd type="triangle" w="med" len="med"/>
            </a:ln>
          </p:spPr>
        </p:cxnSp>
        <p:cxnSp>
          <p:nvCxnSpPr>
            <p:cNvPr id="174" name="Google Shape;174;p26"/>
            <p:cNvCxnSpPr>
              <a:stCxn id="166" idx="3"/>
              <a:endCxn id="171" idx="1"/>
            </p:cNvCxnSpPr>
            <p:nvPr/>
          </p:nvCxnSpPr>
          <p:spPr>
            <a:xfrm>
              <a:off x="2192825" y="3745450"/>
              <a:ext cx="1150500" cy="507900"/>
            </a:xfrm>
            <a:prstGeom prst="curvedConnector3">
              <a:avLst>
                <a:gd name="adj1" fmla="val 49997"/>
              </a:avLst>
            </a:prstGeom>
            <a:noFill/>
            <a:ln w="19050" cap="flat" cmpd="sng">
              <a:solidFill>
                <a:schemeClr val="accent1"/>
              </a:solidFill>
              <a:prstDash val="solid"/>
              <a:round/>
              <a:headEnd type="none" w="med" len="med"/>
              <a:tailEnd type="triangle" w="med" len="med"/>
            </a:ln>
          </p:spPr>
        </p:cxnSp>
        <p:cxnSp>
          <p:nvCxnSpPr>
            <p:cNvPr id="175" name="Google Shape;175;p26"/>
            <p:cNvCxnSpPr>
              <a:stCxn id="166" idx="3"/>
              <a:endCxn id="170" idx="1"/>
            </p:cNvCxnSpPr>
            <p:nvPr/>
          </p:nvCxnSpPr>
          <p:spPr>
            <a:xfrm>
              <a:off x="2192825" y="3745450"/>
              <a:ext cx="1150500" cy="600"/>
            </a:xfrm>
            <a:prstGeom prst="curvedConnector3">
              <a:avLst>
                <a:gd name="adj1" fmla="val 49997"/>
              </a:avLst>
            </a:prstGeom>
            <a:noFill/>
            <a:ln w="19050" cap="flat" cmpd="sng">
              <a:solidFill>
                <a:schemeClr val="accent1"/>
              </a:solidFill>
              <a:prstDash val="solid"/>
              <a:round/>
              <a:headEnd type="none" w="med" len="med"/>
              <a:tailEnd type="triangle" w="med" len="med"/>
            </a:ln>
          </p:spPr>
        </p:cxnSp>
      </p:grpSp>
      <p:grpSp>
        <p:nvGrpSpPr>
          <p:cNvPr id="176" name="Google Shape;176;p26"/>
          <p:cNvGrpSpPr/>
          <p:nvPr/>
        </p:nvGrpSpPr>
        <p:grpSpPr>
          <a:xfrm>
            <a:off x="5130363" y="2945050"/>
            <a:ext cx="3060225" cy="1308300"/>
            <a:chOff x="5130363" y="2945050"/>
            <a:chExt cx="3060225" cy="1308300"/>
          </a:xfrm>
        </p:grpSpPr>
        <p:cxnSp>
          <p:nvCxnSpPr>
            <p:cNvPr id="177" name="Google Shape;177;p26"/>
            <p:cNvCxnSpPr>
              <a:stCxn id="168" idx="3"/>
              <a:endCxn id="178" idx="2"/>
            </p:cNvCxnSpPr>
            <p:nvPr/>
          </p:nvCxnSpPr>
          <p:spPr>
            <a:xfrm>
              <a:off x="5130363" y="2945050"/>
              <a:ext cx="1285500" cy="800400"/>
            </a:xfrm>
            <a:prstGeom prst="curvedConnector3">
              <a:avLst>
                <a:gd name="adj1" fmla="val 49997"/>
              </a:avLst>
            </a:prstGeom>
            <a:noFill/>
            <a:ln w="19050" cap="flat" cmpd="sng">
              <a:solidFill>
                <a:schemeClr val="accent1"/>
              </a:solidFill>
              <a:prstDash val="solid"/>
              <a:round/>
              <a:headEnd type="none" w="med" len="med"/>
              <a:tailEnd type="triangle" w="med" len="med"/>
            </a:ln>
          </p:spPr>
        </p:cxnSp>
        <p:cxnSp>
          <p:nvCxnSpPr>
            <p:cNvPr id="179" name="Google Shape;179;p26"/>
            <p:cNvCxnSpPr>
              <a:stCxn id="169" idx="3"/>
              <a:endCxn id="178" idx="2"/>
            </p:cNvCxnSpPr>
            <p:nvPr/>
          </p:nvCxnSpPr>
          <p:spPr>
            <a:xfrm>
              <a:off x="5174638" y="3345250"/>
              <a:ext cx="1241100" cy="400200"/>
            </a:xfrm>
            <a:prstGeom prst="curvedConnector3">
              <a:avLst>
                <a:gd name="adj1" fmla="val 50001"/>
              </a:avLst>
            </a:prstGeom>
            <a:noFill/>
            <a:ln w="19050" cap="flat" cmpd="sng">
              <a:solidFill>
                <a:schemeClr val="accent1"/>
              </a:solidFill>
              <a:prstDash val="solid"/>
              <a:round/>
              <a:headEnd type="none" w="med" len="med"/>
              <a:tailEnd type="triangle" w="med" len="med"/>
            </a:ln>
          </p:spPr>
        </p:cxnSp>
        <p:cxnSp>
          <p:nvCxnSpPr>
            <p:cNvPr id="180" name="Google Shape;180;p26"/>
            <p:cNvCxnSpPr>
              <a:stCxn id="171" idx="3"/>
              <a:endCxn id="178" idx="2"/>
            </p:cNvCxnSpPr>
            <p:nvPr/>
          </p:nvCxnSpPr>
          <p:spPr>
            <a:xfrm rot="10800000" flipH="1">
              <a:off x="5174763" y="3745450"/>
              <a:ext cx="1241100" cy="507900"/>
            </a:xfrm>
            <a:prstGeom prst="curvedConnector3">
              <a:avLst>
                <a:gd name="adj1" fmla="val 49996"/>
              </a:avLst>
            </a:prstGeom>
            <a:noFill/>
            <a:ln w="19050" cap="flat" cmpd="sng">
              <a:solidFill>
                <a:schemeClr val="accent1"/>
              </a:solidFill>
              <a:prstDash val="solid"/>
              <a:round/>
              <a:headEnd type="none" w="med" len="med"/>
              <a:tailEnd type="triangle" w="med" len="med"/>
            </a:ln>
          </p:spPr>
        </p:cxnSp>
        <p:cxnSp>
          <p:nvCxnSpPr>
            <p:cNvPr id="181" name="Google Shape;181;p26"/>
            <p:cNvCxnSpPr>
              <a:stCxn id="170" idx="3"/>
              <a:endCxn id="178" idx="2"/>
            </p:cNvCxnSpPr>
            <p:nvPr/>
          </p:nvCxnSpPr>
          <p:spPr>
            <a:xfrm>
              <a:off x="5174763" y="3745450"/>
              <a:ext cx="1241100" cy="600"/>
            </a:xfrm>
            <a:prstGeom prst="curvedConnector3">
              <a:avLst>
                <a:gd name="adj1" fmla="val 49996"/>
              </a:avLst>
            </a:prstGeom>
            <a:noFill/>
            <a:ln w="19050" cap="flat" cmpd="sng">
              <a:solidFill>
                <a:schemeClr val="accent1"/>
              </a:solidFill>
              <a:prstDash val="solid"/>
              <a:round/>
              <a:headEnd type="none" w="med" len="med"/>
              <a:tailEnd type="triangle" w="med" len="med"/>
            </a:ln>
          </p:spPr>
        </p:cxnSp>
        <p:sp>
          <p:nvSpPr>
            <p:cNvPr id="178" name="Google Shape;178;p26"/>
            <p:cNvSpPr/>
            <p:nvPr/>
          </p:nvSpPr>
          <p:spPr>
            <a:xfrm>
              <a:off x="6415788" y="3345250"/>
              <a:ext cx="1774800" cy="800400"/>
            </a:xfrm>
            <a:prstGeom prst="round2DiagRect">
              <a:avLst>
                <a:gd name="adj1" fmla="val 40164"/>
                <a:gd name="adj2" fmla="val 0"/>
              </a:avLst>
            </a:prstGeom>
            <a:solidFill>
              <a:schemeClr val="accent1"/>
            </a:solidFill>
            <a:ln>
              <a:noFill/>
            </a:ln>
            <a:effectLst>
              <a:outerShdw blurRad="100013"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chemeClr val="lt1"/>
                  </a:solidFill>
                  <a:latin typeface="Comfortaa"/>
                  <a:ea typeface="Comfortaa"/>
                  <a:cs typeface="Comfortaa"/>
                  <a:sym typeface="Comfortaa"/>
                </a:rPr>
                <a:t>Housing</a:t>
              </a:r>
              <a:endParaRPr sz="1900" b="1">
                <a:solidFill>
                  <a:schemeClr val="lt1"/>
                </a:solidFill>
                <a:latin typeface="Comfortaa"/>
                <a:ea typeface="Comfortaa"/>
                <a:cs typeface="Comfortaa"/>
                <a:sym typeface="Comfortaa"/>
              </a:endParaRPr>
            </a:p>
            <a:p>
              <a:pPr marL="0" lvl="0" indent="0" algn="ctr" rtl="0">
                <a:spcBef>
                  <a:spcPts val="0"/>
                </a:spcBef>
                <a:spcAft>
                  <a:spcPts val="0"/>
                </a:spcAft>
                <a:buNone/>
              </a:pPr>
              <a:r>
                <a:rPr lang="en" sz="1900" b="1">
                  <a:solidFill>
                    <a:schemeClr val="lt1"/>
                  </a:solidFill>
                  <a:latin typeface="Comfortaa"/>
                  <a:ea typeface="Comfortaa"/>
                  <a:cs typeface="Comfortaa"/>
                  <a:sym typeface="Comfortaa"/>
                </a:rPr>
                <a:t>Smurfs</a:t>
              </a:r>
              <a:endParaRPr sz="1900" b="1">
                <a:solidFill>
                  <a:schemeClr val="lt1"/>
                </a:solidFill>
                <a:latin typeface="Comfortaa"/>
                <a:ea typeface="Comfortaa"/>
                <a:cs typeface="Comfortaa"/>
                <a:sym typeface="Comforta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fade">
                                      <p:cBhvr>
                                        <p:cTn id="7" dur="10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a:spLocks noGrp="1"/>
          </p:cNvSpPr>
          <p:nvPr>
            <p:ph type="title"/>
          </p:nvPr>
        </p:nvSpPr>
        <p:spPr>
          <a:xfrm>
            <a:off x="312850" y="1069200"/>
            <a:ext cx="3942600" cy="3005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Future Work</a:t>
            </a:r>
            <a:endParaRPr/>
          </a:p>
        </p:txBody>
      </p:sp>
      <p:sp>
        <p:nvSpPr>
          <p:cNvPr id="293" name="Google Shape;293;p41"/>
          <p:cNvSpPr txBox="1">
            <a:spLocks noGrp="1"/>
          </p:cNvSpPr>
          <p:nvPr>
            <p:ph type="body" idx="1"/>
          </p:nvPr>
        </p:nvSpPr>
        <p:spPr>
          <a:xfrm>
            <a:off x="4891175" y="1069200"/>
            <a:ext cx="3942600" cy="3005100"/>
          </a:xfrm>
          <a:prstGeom prst="rect">
            <a:avLst/>
          </a:prstGeom>
        </p:spPr>
        <p:txBody>
          <a:bodyPr spcFirstLastPara="1" wrap="square" lIns="91425" tIns="91425" rIns="91425" bIns="91425" anchor="ctr" anchorCtr="0">
            <a:normAutofit/>
          </a:bodyPr>
          <a:lstStyle/>
          <a:p>
            <a:pPr marL="457200" lvl="0" indent="-317500" algn="l" rtl="0">
              <a:spcBef>
                <a:spcPts val="0"/>
              </a:spcBef>
              <a:spcAft>
                <a:spcPts val="0"/>
              </a:spcAft>
              <a:buSzPts val="1400"/>
              <a:buChar char="➔"/>
            </a:pPr>
            <a:r>
              <a:rPr lang="en"/>
              <a:t>Increase the scale and quantity of data</a:t>
            </a:r>
            <a:endParaRPr/>
          </a:p>
          <a:p>
            <a:pPr marL="457200" lvl="0" indent="-317500" algn="l" rtl="0">
              <a:spcBef>
                <a:spcPts val="0"/>
              </a:spcBef>
              <a:spcAft>
                <a:spcPts val="0"/>
              </a:spcAft>
              <a:buSzPts val="1400"/>
              <a:buChar char="➔"/>
            </a:pPr>
            <a:r>
              <a:rPr lang="en"/>
              <a:t>Use other methods to collect and import data to the database</a:t>
            </a:r>
            <a:endParaRPr/>
          </a:p>
          <a:p>
            <a:pPr marL="457200" lvl="0" indent="-317500" algn="l" rtl="0">
              <a:spcBef>
                <a:spcPts val="0"/>
              </a:spcBef>
              <a:spcAft>
                <a:spcPts val="0"/>
              </a:spcAft>
              <a:buSzPts val="1400"/>
              <a:buChar char="➔"/>
            </a:pPr>
            <a:r>
              <a:rPr lang="en"/>
              <a:t>User-Friendly interface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p42"/>
          <p:cNvPicPr preferRelativeResize="0"/>
          <p:nvPr/>
        </p:nvPicPr>
        <p:blipFill rotWithShape="1">
          <a:blip r:embed="rId3">
            <a:alphaModFix/>
          </a:blip>
          <a:srcRect/>
          <a:stretch/>
        </p:blipFill>
        <p:spPr>
          <a:xfrm>
            <a:off x="956027" y="0"/>
            <a:ext cx="4060798" cy="5143501"/>
          </a:xfrm>
          <a:prstGeom prst="rect">
            <a:avLst/>
          </a:prstGeom>
          <a:noFill/>
          <a:ln>
            <a:noFill/>
          </a:ln>
        </p:spPr>
      </p:pic>
      <p:sp>
        <p:nvSpPr>
          <p:cNvPr id="299" name="Google Shape;299;p42"/>
          <p:cNvSpPr txBox="1">
            <a:spLocks noGrp="1"/>
          </p:cNvSpPr>
          <p:nvPr>
            <p:ph type="title"/>
          </p:nvPr>
        </p:nvSpPr>
        <p:spPr>
          <a:xfrm>
            <a:off x="6281725" y="679625"/>
            <a:ext cx="2683200" cy="1042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Thank you!</a:t>
            </a:r>
            <a:endParaRPr dirty="0"/>
          </a:p>
        </p:txBody>
      </p:sp>
      <p:sp>
        <p:nvSpPr>
          <p:cNvPr id="300" name="Google Shape;300;p42"/>
          <p:cNvSpPr txBox="1">
            <a:spLocks noGrp="1"/>
          </p:cNvSpPr>
          <p:nvPr>
            <p:ph type="body" idx="1"/>
          </p:nvPr>
        </p:nvSpPr>
        <p:spPr>
          <a:xfrm>
            <a:off x="6281725" y="1798300"/>
            <a:ext cx="2683200" cy="2540100"/>
          </a:xfrm>
          <a:prstGeom prst="rect">
            <a:avLst/>
          </a:prstGeom>
        </p:spPr>
        <p:txBody>
          <a:bodyPr spcFirstLastPara="1" wrap="square" lIns="91425" tIns="91425" rIns="91425" bIns="91425" anchor="t" anchorCtr="0">
            <a:normAutofit/>
          </a:bodyPr>
          <a:lstStyle/>
          <a:p>
            <a:pPr marL="0" lvl="0" indent="0" algn="l" rtl="0">
              <a:spcBef>
                <a:spcPts val="0"/>
              </a:spcBef>
              <a:spcAft>
                <a:spcPts val="1600"/>
              </a:spcAft>
              <a:buNone/>
            </a:pPr>
            <a:r>
              <a:rPr lang="en"/>
              <a:t>Team 0507 - 07</a:t>
            </a:r>
            <a:endParaRPr/>
          </a:p>
        </p:txBody>
      </p:sp>
      <p:sp>
        <p:nvSpPr>
          <p:cNvPr id="301" name="Google Shape;301;p42"/>
          <p:cNvSpPr/>
          <p:nvPr/>
        </p:nvSpPr>
        <p:spPr>
          <a:xfrm>
            <a:off x="7815921" y="4414575"/>
            <a:ext cx="1149000" cy="518100"/>
          </a:xfrm>
          <a:prstGeom prst="round2DiagRect">
            <a:avLst>
              <a:gd name="adj1" fmla="val 40164"/>
              <a:gd name="adj2" fmla="val 0"/>
            </a:avLst>
          </a:prstGeom>
          <a:solidFill>
            <a:schemeClr val="lt1"/>
          </a:solidFill>
          <a:ln>
            <a:noFill/>
          </a:ln>
          <a:effectLst>
            <a:outerShdw blurRad="100013"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accent1"/>
                </a:solidFill>
                <a:latin typeface="Comfortaa"/>
                <a:ea typeface="Comfortaa"/>
                <a:cs typeface="Comfortaa"/>
                <a:sym typeface="Comfortaa"/>
              </a:rPr>
              <a:t>Housing</a:t>
            </a:r>
            <a:endParaRPr sz="1100" b="1">
              <a:solidFill>
                <a:schemeClr val="accent1"/>
              </a:solidFill>
              <a:latin typeface="Comfortaa"/>
              <a:ea typeface="Comfortaa"/>
              <a:cs typeface="Comfortaa"/>
              <a:sym typeface="Comfortaa"/>
            </a:endParaRPr>
          </a:p>
          <a:p>
            <a:pPr marL="0" lvl="0" indent="0" algn="ctr" rtl="0">
              <a:spcBef>
                <a:spcPts val="0"/>
              </a:spcBef>
              <a:spcAft>
                <a:spcPts val="0"/>
              </a:spcAft>
              <a:buNone/>
            </a:pPr>
            <a:r>
              <a:rPr lang="en" sz="1100" b="1">
                <a:solidFill>
                  <a:schemeClr val="accent1"/>
                </a:solidFill>
                <a:latin typeface="Comfortaa"/>
                <a:ea typeface="Comfortaa"/>
                <a:cs typeface="Comfortaa"/>
                <a:sym typeface="Comfortaa"/>
              </a:rPr>
              <a:t>Smurfs</a:t>
            </a:r>
            <a:endParaRPr sz="1100" b="1">
              <a:solidFill>
                <a:schemeClr val="accent1"/>
              </a:solidFill>
              <a:latin typeface="Comfortaa"/>
              <a:ea typeface="Comfortaa"/>
              <a:cs typeface="Comfortaa"/>
              <a:sym typeface="Comfortaa"/>
            </a:endParaRPr>
          </a:p>
        </p:txBody>
      </p:sp>
      <p:sp>
        <p:nvSpPr>
          <p:cNvPr id="302" name="Google Shape;302;p42"/>
          <p:cNvSpPr txBox="1"/>
          <p:nvPr/>
        </p:nvSpPr>
        <p:spPr>
          <a:xfrm>
            <a:off x="205750" y="4304175"/>
            <a:ext cx="2794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a:solidFill>
                  <a:schemeClr val="accent1"/>
                </a:solidFill>
              </a:rPr>
              <a:t>Q &amp; A</a:t>
            </a:r>
            <a:endParaRPr sz="3600" b="1">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7"/>
          <p:cNvSpPr txBox="1">
            <a:spLocks noGrp="1"/>
          </p:cNvSpPr>
          <p:nvPr>
            <p:ph type="title"/>
          </p:nvPr>
        </p:nvSpPr>
        <p:spPr>
          <a:xfrm>
            <a:off x="379828" y="669450"/>
            <a:ext cx="3397347" cy="23331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SzPts val="990"/>
              <a:buNone/>
            </a:pPr>
            <a:r>
              <a:rPr lang="en" b="0" dirty="0"/>
              <a:t>Collect reviews and  rental details from different online sources to Housing Smurfs</a:t>
            </a:r>
            <a:endParaRPr b="0" dirty="0"/>
          </a:p>
        </p:txBody>
      </p:sp>
      <p:sp>
        <p:nvSpPr>
          <p:cNvPr id="187" name="Google Shape;187;p27"/>
          <p:cNvSpPr txBox="1">
            <a:spLocks noGrp="1"/>
          </p:cNvSpPr>
          <p:nvPr>
            <p:ph type="body" idx="1"/>
          </p:nvPr>
        </p:nvSpPr>
        <p:spPr>
          <a:xfrm>
            <a:off x="3777175" y="602771"/>
            <a:ext cx="4866375" cy="3709678"/>
          </a:xfrm>
          <a:prstGeom prst="rect">
            <a:avLst/>
          </a:prstGeom>
        </p:spPr>
        <p:txBody>
          <a:bodyPr spcFirstLastPara="1" wrap="square" lIns="91425" tIns="91425" rIns="91425" bIns="91425" anchor="ctr" anchorCtr="0">
            <a:normAutofit/>
          </a:bodyPr>
          <a:lstStyle/>
          <a:p>
            <a:pPr marL="457200" lvl="0" indent="-330200" algn="l" rtl="0">
              <a:spcBef>
                <a:spcPts val="0"/>
              </a:spcBef>
              <a:spcAft>
                <a:spcPts val="0"/>
              </a:spcAft>
              <a:buClr>
                <a:schemeClr val="accent2"/>
              </a:buClr>
              <a:buSzPts val="1600"/>
              <a:buChar char="➔"/>
            </a:pPr>
            <a:r>
              <a:rPr lang="en-US" b="1" dirty="0">
                <a:solidFill>
                  <a:schemeClr val="accent2"/>
                </a:solidFill>
              </a:rPr>
              <a:t>See all the units you can choose near the UMD</a:t>
            </a:r>
          </a:p>
          <a:p>
            <a:pPr marL="584200" lvl="1" indent="0">
              <a:buClr>
                <a:schemeClr val="accent2"/>
              </a:buClr>
              <a:buSzPts val="1600"/>
              <a:buNone/>
            </a:pPr>
            <a:r>
              <a:rPr lang="en-US" sz="1050" dirty="0">
                <a:solidFill>
                  <a:schemeClr val="accent2"/>
                </a:solidFill>
              </a:rPr>
              <a:t>What are the unit’s name, rate, rent per person, number of bedrooms and bathrooms, number of reviews, and contact info for every unit near the UMD?</a:t>
            </a:r>
          </a:p>
          <a:p>
            <a:pPr marL="584200" lvl="1" indent="0">
              <a:buClr>
                <a:schemeClr val="accent2"/>
              </a:buClr>
              <a:buSzPts val="1600"/>
              <a:buNone/>
            </a:pPr>
            <a:endParaRPr lang="en-US" sz="1050" dirty="0">
              <a:solidFill>
                <a:schemeClr val="accent2"/>
              </a:solidFill>
            </a:endParaRPr>
          </a:p>
          <a:p>
            <a:pPr marL="457200" lvl="0" indent="-330200" algn="l" rtl="0">
              <a:spcBef>
                <a:spcPts val="0"/>
              </a:spcBef>
              <a:spcAft>
                <a:spcPts val="0"/>
              </a:spcAft>
              <a:buClr>
                <a:schemeClr val="accent2"/>
              </a:buClr>
              <a:buSzPts val="1600"/>
              <a:buChar char="➔"/>
            </a:pPr>
            <a:r>
              <a:rPr lang="en-US" b="1" dirty="0">
                <a:solidFill>
                  <a:schemeClr val="accent2"/>
                </a:solidFill>
              </a:rPr>
              <a:t>Understand general conditions about these units</a:t>
            </a:r>
          </a:p>
          <a:p>
            <a:pPr marL="584200" lvl="1" indent="0">
              <a:buClr>
                <a:schemeClr val="accent2"/>
              </a:buClr>
              <a:buSzPts val="1600"/>
              <a:buNone/>
            </a:pPr>
            <a:r>
              <a:rPr lang="en-US" sz="1100" dirty="0">
                <a:solidFill>
                  <a:schemeClr val="accent2"/>
                </a:solidFill>
              </a:rPr>
              <a:t>What is the average rate for the units that the UMD shuttle bus will stop by?</a:t>
            </a:r>
          </a:p>
          <a:p>
            <a:pPr marL="584200" lvl="1" indent="0">
              <a:buClr>
                <a:schemeClr val="accent2"/>
              </a:buClr>
              <a:buSzPts val="1600"/>
              <a:buNone/>
            </a:pPr>
            <a:r>
              <a:rPr lang="en-US" sz="1100" dirty="0">
                <a:solidFill>
                  <a:schemeClr val="accent2"/>
                </a:solidFill>
              </a:rPr>
              <a:t>What is the percentage of reviewers that left rate &gt;=4.0 starts for Graduate Hills?</a:t>
            </a:r>
          </a:p>
          <a:p>
            <a:pPr marL="584200" lvl="1" indent="0">
              <a:buClr>
                <a:schemeClr val="accent2"/>
              </a:buClr>
              <a:buSzPts val="1600"/>
              <a:buNone/>
            </a:pPr>
            <a:endParaRPr lang="en-US" dirty="0">
              <a:solidFill>
                <a:schemeClr val="accent2"/>
              </a:solidFill>
            </a:endParaRPr>
          </a:p>
          <a:p>
            <a:pPr marL="457200" lvl="0" indent="-330200" algn="l" rtl="0">
              <a:spcBef>
                <a:spcPts val="0"/>
              </a:spcBef>
              <a:spcAft>
                <a:spcPts val="0"/>
              </a:spcAft>
              <a:buClr>
                <a:schemeClr val="accent2"/>
              </a:buClr>
              <a:buSzPts val="1600"/>
              <a:buChar char="➔"/>
            </a:pPr>
            <a:r>
              <a:rPr lang="en-US" altLang="zh-TW" b="1" dirty="0">
                <a:solidFill>
                  <a:schemeClr val="accent2"/>
                </a:solidFill>
              </a:rPr>
              <a:t>Which </a:t>
            </a:r>
            <a:r>
              <a:rPr lang="en" b="1" dirty="0">
                <a:solidFill>
                  <a:schemeClr val="accent2"/>
                </a:solidFill>
              </a:rPr>
              <a:t>units meet your expectations?</a:t>
            </a:r>
          </a:p>
          <a:p>
            <a:pPr marL="584200" lvl="1" indent="0">
              <a:buClr>
                <a:schemeClr val="accent2"/>
              </a:buClr>
              <a:buSzPts val="1600"/>
              <a:buNone/>
            </a:pPr>
            <a:r>
              <a:rPr lang="en-US" altLang="zh-TW" sz="1100" dirty="0">
                <a:solidFill>
                  <a:schemeClr val="accent2"/>
                </a:solidFill>
              </a:rPr>
              <a:t>Which apartment is less than 1 mile to the UMD, has rent equal to or lower than $1,400, and with a study room at the same time?</a:t>
            </a:r>
          </a:p>
          <a:p>
            <a:pPr marL="584200" lvl="1" indent="0">
              <a:buClr>
                <a:schemeClr val="accent2"/>
              </a:buClr>
              <a:buSzPts val="1600"/>
              <a:buNone/>
            </a:pPr>
            <a:endParaRPr lang="en" dirty="0">
              <a:solidFill>
                <a:schemeClr val="accent2"/>
              </a:solidFill>
            </a:endParaRPr>
          </a:p>
          <a:p>
            <a:pPr indent="-330200">
              <a:buClr>
                <a:schemeClr val="accent2"/>
              </a:buClr>
              <a:buSzPts val="1600"/>
              <a:buFont typeface="Arial"/>
              <a:buChar char="➔"/>
            </a:pPr>
            <a:r>
              <a:rPr lang="en" altLang="zh-TW" b="1" dirty="0">
                <a:solidFill>
                  <a:schemeClr val="accent2"/>
                </a:solidFill>
              </a:rPr>
              <a:t>What are the good reviews say about that unit?</a:t>
            </a:r>
          </a:p>
          <a:p>
            <a:pPr marL="584200" lvl="1" indent="0">
              <a:buClr>
                <a:schemeClr val="accent2"/>
              </a:buClr>
              <a:buSzPts val="1600"/>
              <a:buNone/>
            </a:pPr>
            <a:r>
              <a:rPr lang="en-US" altLang="zh-TW" dirty="0">
                <a:solidFill>
                  <a:schemeClr val="accent2"/>
                </a:solidFill>
              </a:rPr>
              <a:t>What is the review content for that unit which is &gt;=4.0?</a:t>
            </a:r>
            <a:endParaRPr lang="en" dirty="0">
              <a:solidFill>
                <a:schemeClr val="accent2"/>
              </a:solidFill>
            </a:endParaRPr>
          </a:p>
        </p:txBody>
      </p:sp>
      <p:pic>
        <p:nvPicPr>
          <p:cNvPr id="188" name="Google Shape;188;p27"/>
          <p:cNvPicPr preferRelativeResize="0"/>
          <p:nvPr/>
        </p:nvPicPr>
        <p:blipFill>
          <a:blip r:embed="rId3">
            <a:alphaModFix/>
          </a:blip>
          <a:stretch>
            <a:fillRect/>
          </a:stretch>
        </p:blipFill>
        <p:spPr>
          <a:xfrm>
            <a:off x="2063100" y="3085950"/>
            <a:ext cx="1774850" cy="1719776"/>
          </a:xfrm>
          <a:prstGeom prst="rect">
            <a:avLst/>
          </a:prstGeom>
          <a:noFill/>
          <a:ln>
            <a:noFill/>
          </a:ln>
        </p:spPr>
      </p:pic>
      <p:pic>
        <p:nvPicPr>
          <p:cNvPr id="189" name="Google Shape;189;p27"/>
          <p:cNvPicPr preferRelativeResize="0"/>
          <p:nvPr/>
        </p:nvPicPr>
        <p:blipFill>
          <a:blip r:embed="rId4">
            <a:alphaModFix/>
          </a:blip>
          <a:stretch>
            <a:fillRect/>
          </a:stretch>
        </p:blipFill>
        <p:spPr>
          <a:xfrm>
            <a:off x="705575" y="3819175"/>
            <a:ext cx="1613775" cy="986549"/>
          </a:xfrm>
          <a:prstGeom prst="rect">
            <a:avLst/>
          </a:prstGeom>
          <a:noFill/>
          <a:ln>
            <a:noFill/>
          </a:ln>
        </p:spPr>
      </p:pic>
      <p:sp>
        <p:nvSpPr>
          <p:cNvPr id="190" name="Google Shape;190;p27"/>
          <p:cNvSpPr/>
          <p:nvPr/>
        </p:nvSpPr>
        <p:spPr>
          <a:xfrm>
            <a:off x="7612721" y="4244250"/>
            <a:ext cx="1149000" cy="518100"/>
          </a:xfrm>
          <a:prstGeom prst="round2DiagRect">
            <a:avLst>
              <a:gd name="adj1" fmla="val 40164"/>
              <a:gd name="adj2" fmla="val 0"/>
            </a:avLst>
          </a:prstGeom>
          <a:solidFill>
            <a:schemeClr val="accent1"/>
          </a:solidFill>
          <a:ln>
            <a:noFill/>
          </a:ln>
          <a:effectLst>
            <a:outerShdw blurRad="100013"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Comfortaa"/>
                <a:ea typeface="Comfortaa"/>
                <a:cs typeface="Comfortaa"/>
                <a:sym typeface="Comfortaa"/>
              </a:rPr>
              <a:t>Housing</a:t>
            </a:r>
            <a:endParaRPr sz="1100" b="1">
              <a:solidFill>
                <a:schemeClr val="lt1"/>
              </a:solidFill>
              <a:latin typeface="Comfortaa"/>
              <a:ea typeface="Comfortaa"/>
              <a:cs typeface="Comfortaa"/>
              <a:sym typeface="Comfortaa"/>
            </a:endParaRPr>
          </a:p>
          <a:p>
            <a:pPr marL="0" lvl="0" indent="0" algn="ctr" rtl="0">
              <a:spcBef>
                <a:spcPts val="0"/>
              </a:spcBef>
              <a:spcAft>
                <a:spcPts val="0"/>
              </a:spcAft>
              <a:buNone/>
            </a:pPr>
            <a:r>
              <a:rPr lang="en" sz="1100" b="1">
                <a:solidFill>
                  <a:schemeClr val="lt1"/>
                </a:solidFill>
                <a:latin typeface="Comfortaa"/>
                <a:ea typeface="Comfortaa"/>
                <a:cs typeface="Comfortaa"/>
                <a:sym typeface="Comfortaa"/>
              </a:rPr>
              <a:t>Smurfs</a:t>
            </a:r>
            <a:endParaRPr sz="1100" b="1">
              <a:solidFill>
                <a:schemeClr val="lt1"/>
              </a:solidFill>
              <a:latin typeface="Comfortaa"/>
              <a:ea typeface="Comfortaa"/>
              <a:cs typeface="Comfortaa"/>
              <a:sym typeface="Comfortaa"/>
            </a:endParaRPr>
          </a:p>
        </p:txBody>
      </p:sp>
      <p:sp>
        <p:nvSpPr>
          <p:cNvPr id="191" name="Google Shape;191;p27"/>
          <p:cNvSpPr txBox="1">
            <a:spLocks noGrp="1"/>
          </p:cNvSpPr>
          <p:nvPr>
            <p:ph type="title"/>
          </p:nvPr>
        </p:nvSpPr>
        <p:spPr>
          <a:xfrm>
            <a:off x="3331025" y="4222350"/>
            <a:ext cx="4039200" cy="5619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a:t>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8"/>
          <p:cNvPicPr preferRelativeResize="0"/>
          <p:nvPr/>
        </p:nvPicPr>
        <p:blipFill rotWithShape="1">
          <a:blip r:embed="rId3">
            <a:alphaModFix/>
          </a:blip>
          <a:srcRect t="11524" b="41245"/>
          <a:stretch/>
        </p:blipFill>
        <p:spPr>
          <a:xfrm>
            <a:off x="3970125" y="1031263"/>
            <a:ext cx="4528452" cy="3145324"/>
          </a:xfrm>
          <a:prstGeom prst="rect">
            <a:avLst/>
          </a:prstGeom>
          <a:noFill/>
          <a:ln>
            <a:noFill/>
          </a:ln>
        </p:spPr>
      </p:pic>
      <p:sp>
        <p:nvSpPr>
          <p:cNvPr id="197" name="Google Shape;197;p28"/>
          <p:cNvSpPr txBox="1">
            <a:spLocks noGrp="1"/>
          </p:cNvSpPr>
          <p:nvPr>
            <p:ph type="title"/>
          </p:nvPr>
        </p:nvSpPr>
        <p:spPr>
          <a:xfrm>
            <a:off x="511275" y="714476"/>
            <a:ext cx="2533800" cy="22287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
              <a:t>Database Design</a:t>
            </a:r>
            <a:endParaRPr/>
          </a:p>
        </p:txBody>
      </p:sp>
      <p:sp>
        <p:nvSpPr>
          <p:cNvPr id="198" name="Google Shape;198;p28"/>
          <p:cNvSpPr/>
          <p:nvPr/>
        </p:nvSpPr>
        <p:spPr>
          <a:xfrm>
            <a:off x="7420696" y="4504850"/>
            <a:ext cx="1149000" cy="518100"/>
          </a:xfrm>
          <a:prstGeom prst="round2DiagRect">
            <a:avLst>
              <a:gd name="adj1" fmla="val 40164"/>
              <a:gd name="adj2" fmla="val 0"/>
            </a:avLst>
          </a:prstGeom>
          <a:solidFill>
            <a:schemeClr val="accent1"/>
          </a:solidFill>
          <a:ln>
            <a:noFill/>
          </a:ln>
          <a:effectLst>
            <a:outerShdw blurRad="100013"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lt1"/>
                </a:solidFill>
                <a:latin typeface="Comfortaa"/>
                <a:ea typeface="Comfortaa"/>
                <a:cs typeface="Comfortaa"/>
                <a:sym typeface="Comfortaa"/>
              </a:rPr>
              <a:t>Housing</a:t>
            </a:r>
            <a:endParaRPr sz="1100" b="1">
              <a:solidFill>
                <a:schemeClr val="lt1"/>
              </a:solidFill>
              <a:latin typeface="Comfortaa"/>
              <a:ea typeface="Comfortaa"/>
              <a:cs typeface="Comfortaa"/>
              <a:sym typeface="Comfortaa"/>
            </a:endParaRPr>
          </a:p>
          <a:p>
            <a:pPr marL="0" lvl="0" indent="0" algn="ctr" rtl="0">
              <a:spcBef>
                <a:spcPts val="0"/>
              </a:spcBef>
              <a:spcAft>
                <a:spcPts val="0"/>
              </a:spcAft>
              <a:buNone/>
            </a:pPr>
            <a:r>
              <a:rPr lang="en" sz="1100" b="1">
                <a:solidFill>
                  <a:schemeClr val="lt1"/>
                </a:solidFill>
                <a:latin typeface="Comfortaa"/>
                <a:ea typeface="Comfortaa"/>
                <a:cs typeface="Comfortaa"/>
                <a:sym typeface="Comfortaa"/>
              </a:rPr>
              <a:t>Smurfs</a:t>
            </a:r>
            <a:endParaRPr sz="1100" b="1">
              <a:solidFill>
                <a:schemeClr val="lt1"/>
              </a:solidFill>
              <a:latin typeface="Comfortaa"/>
              <a:ea typeface="Comfortaa"/>
              <a:cs typeface="Comfortaa"/>
              <a:sym typeface="Comforta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9"/>
          <p:cNvSpPr txBox="1">
            <a:spLocks noGrp="1"/>
          </p:cNvSpPr>
          <p:nvPr>
            <p:ph type="title"/>
          </p:nvPr>
        </p:nvSpPr>
        <p:spPr>
          <a:xfrm>
            <a:off x="276925" y="1415400"/>
            <a:ext cx="1829400" cy="22497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sz="2300"/>
              <a:t>Conceptual Database Design</a:t>
            </a:r>
            <a:endParaRPr sz="2300"/>
          </a:p>
        </p:txBody>
      </p:sp>
      <p:pic>
        <p:nvPicPr>
          <p:cNvPr id="204" name="Google Shape;204;p29"/>
          <p:cNvPicPr preferRelativeResize="0"/>
          <p:nvPr/>
        </p:nvPicPr>
        <p:blipFill>
          <a:blip r:embed="rId3">
            <a:alphaModFix/>
          </a:blip>
          <a:stretch>
            <a:fillRect/>
          </a:stretch>
        </p:blipFill>
        <p:spPr>
          <a:xfrm>
            <a:off x="2030600" y="469388"/>
            <a:ext cx="6782850" cy="4141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0"/>
          <p:cNvSpPr txBox="1">
            <a:spLocks noGrp="1"/>
          </p:cNvSpPr>
          <p:nvPr>
            <p:ph type="title"/>
          </p:nvPr>
        </p:nvSpPr>
        <p:spPr>
          <a:xfrm>
            <a:off x="284100" y="307975"/>
            <a:ext cx="2479800" cy="4268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Logical Database Design</a:t>
            </a:r>
            <a:endParaRPr/>
          </a:p>
          <a:p>
            <a:pPr marL="0" lvl="0" indent="0" algn="l" rtl="0">
              <a:spcBef>
                <a:spcPts val="0"/>
              </a:spcBef>
              <a:spcAft>
                <a:spcPts val="0"/>
              </a:spcAft>
              <a:buNone/>
            </a:pPr>
            <a:r>
              <a:rPr lang="en" sz="1800">
                <a:solidFill>
                  <a:schemeClr val="accent1"/>
                </a:solidFill>
                <a:highlight>
                  <a:schemeClr val="lt1"/>
                </a:highlight>
              </a:rPr>
              <a:t> </a:t>
            </a:r>
            <a:endParaRPr sz="1800">
              <a:solidFill>
                <a:schemeClr val="accent1"/>
              </a:solidFill>
              <a:highlight>
                <a:schemeClr val="lt1"/>
              </a:highlight>
            </a:endParaRPr>
          </a:p>
        </p:txBody>
      </p:sp>
      <p:sp>
        <p:nvSpPr>
          <p:cNvPr id="210" name="Google Shape;210;p30"/>
          <p:cNvSpPr txBox="1">
            <a:spLocks noGrp="1"/>
          </p:cNvSpPr>
          <p:nvPr>
            <p:ph type="body" idx="1"/>
          </p:nvPr>
        </p:nvSpPr>
        <p:spPr>
          <a:xfrm>
            <a:off x="3270350" y="307975"/>
            <a:ext cx="5634900" cy="4666500"/>
          </a:xfrm>
          <a:prstGeom prst="rect">
            <a:avLst/>
          </a:prstGeom>
        </p:spPr>
        <p:txBody>
          <a:bodyPr spcFirstLastPara="1" wrap="square" lIns="91425" tIns="91425" rIns="91425" bIns="91425" anchor="t" anchorCtr="0">
            <a:noAutofit/>
          </a:bodyPr>
          <a:lstStyle/>
          <a:p>
            <a:pPr marL="0" lvl="0" indent="0" algn="l" rtl="0">
              <a:lnSpc>
                <a:spcPct val="95000"/>
              </a:lnSpc>
              <a:spcBef>
                <a:spcPts val="1200"/>
              </a:spcBef>
              <a:spcAft>
                <a:spcPts val="0"/>
              </a:spcAft>
              <a:buClr>
                <a:schemeClr val="dk1"/>
              </a:buClr>
              <a:buSzPts val="1100"/>
              <a:buFont typeface="Arial"/>
              <a:buNone/>
            </a:pPr>
            <a:r>
              <a:rPr lang="en" sz="1300">
                <a:solidFill>
                  <a:schemeClr val="dk1"/>
                </a:solidFill>
              </a:rPr>
              <a:t>Owner (</a:t>
            </a:r>
            <a:r>
              <a:rPr lang="en" sz="1300" b="1" u="sng">
                <a:solidFill>
                  <a:schemeClr val="dk1"/>
                </a:solidFill>
              </a:rPr>
              <a:t>ownerId</a:t>
            </a:r>
            <a:r>
              <a:rPr lang="en" sz="1300">
                <a:solidFill>
                  <a:schemeClr val="dk1"/>
                </a:solidFill>
              </a:rPr>
              <a:t>, ownerFName, ownerMInit, ownerLName)</a:t>
            </a:r>
            <a:endParaRPr sz="1200">
              <a:solidFill>
                <a:schemeClr val="dk1"/>
              </a:solidFill>
            </a:endParaRPr>
          </a:p>
          <a:p>
            <a:pPr marL="0" lvl="0" indent="0" algn="l" rtl="0">
              <a:lnSpc>
                <a:spcPct val="95000"/>
              </a:lnSpc>
              <a:spcBef>
                <a:spcPts val="1200"/>
              </a:spcBef>
              <a:spcAft>
                <a:spcPts val="0"/>
              </a:spcAft>
              <a:buNone/>
            </a:pPr>
            <a:r>
              <a:rPr lang="en" sz="1200">
                <a:solidFill>
                  <a:schemeClr val="dk1"/>
                </a:solidFill>
              </a:rPr>
              <a:t>U</a:t>
            </a:r>
            <a:r>
              <a:rPr lang="en" sz="1300">
                <a:solidFill>
                  <a:schemeClr val="dk1"/>
                </a:solidFill>
              </a:rPr>
              <a:t>nit (</a:t>
            </a:r>
            <a:r>
              <a:rPr lang="en" sz="1300" b="1" u="sng">
                <a:solidFill>
                  <a:schemeClr val="dk1"/>
                </a:solidFill>
              </a:rPr>
              <a:t>unitId</a:t>
            </a:r>
            <a:r>
              <a:rPr lang="en" sz="1300">
                <a:solidFill>
                  <a:schemeClr val="dk1"/>
                </a:solidFill>
              </a:rPr>
              <a:t>, unitName, unitStreet, unitCity, unitState, unitZipCode, unitType, unitDistance, </a:t>
            </a:r>
            <a:r>
              <a:rPr lang="en" sz="1300" i="1">
                <a:solidFill>
                  <a:schemeClr val="dk1"/>
                </a:solidFill>
              </a:rPr>
              <a:t>ownerId</a:t>
            </a:r>
            <a:r>
              <a:rPr lang="en" sz="1300">
                <a:solidFill>
                  <a:schemeClr val="dk1"/>
                </a:solidFill>
              </a:rPr>
              <a:t>)</a:t>
            </a:r>
            <a:endParaRPr sz="1300">
              <a:solidFill>
                <a:schemeClr val="dk1"/>
              </a:solidFill>
            </a:endParaRPr>
          </a:p>
          <a:p>
            <a:pPr marL="0" lvl="0" indent="0" algn="l" rtl="0">
              <a:lnSpc>
                <a:spcPct val="95000"/>
              </a:lnSpc>
              <a:spcBef>
                <a:spcPts val="1200"/>
              </a:spcBef>
              <a:spcAft>
                <a:spcPts val="0"/>
              </a:spcAft>
              <a:buNone/>
            </a:pPr>
            <a:r>
              <a:rPr lang="en" sz="1300">
                <a:solidFill>
                  <a:schemeClr val="dk1"/>
                </a:solidFill>
              </a:rPr>
              <a:t>Unit_Utilities (</a:t>
            </a:r>
            <a:r>
              <a:rPr lang="en" sz="1300" b="1" i="1" u="sng">
                <a:solidFill>
                  <a:schemeClr val="dk1"/>
                </a:solidFill>
              </a:rPr>
              <a:t>unitId</a:t>
            </a:r>
            <a:r>
              <a:rPr lang="en" sz="1300">
                <a:solidFill>
                  <a:schemeClr val="dk1"/>
                </a:solidFill>
              </a:rPr>
              <a:t>, </a:t>
            </a:r>
            <a:r>
              <a:rPr lang="en" sz="1300" b="1" u="sng">
                <a:solidFill>
                  <a:schemeClr val="dk1"/>
                </a:solidFill>
              </a:rPr>
              <a:t>unitUtilities</a:t>
            </a:r>
            <a:r>
              <a:rPr lang="en" sz="1300">
                <a:solidFill>
                  <a:schemeClr val="dk1"/>
                </a:solidFill>
              </a:rPr>
              <a:t>)</a:t>
            </a:r>
            <a:endParaRPr sz="1300">
              <a:solidFill>
                <a:schemeClr val="dk1"/>
              </a:solidFill>
            </a:endParaRPr>
          </a:p>
          <a:p>
            <a:pPr marL="0" lvl="0" indent="0" algn="l" rtl="0">
              <a:lnSpc>
                <a:spcPct val="95000"/>
              </a:lnSpc>
              <a:spcBef>
                <a:spcPts val="1200"/>
              </a:spcBef>
              <a:spcAft>
                <a:spcPts val="0"/>
              </a:spcAft>
              <a:buNone/>
            </a:pPr>
            <a:r>
              <a:rPr lang="en" sz="1300">
                <a:solidFill>
                  <a:schemeClr val="dk1"/>
                </a:solidFill>
              </a:rPr>
              <a:t>Owner_Phone (</a:t>
            </a:r>
            <a:r>
              <a:rPr lang="en" sz="1300" b="1" i="1" u="sng">
                <a:solidFill>
                  <a:schemeClr val="dk1"/>
                </a:solidFill>
              </a:rPr>
              <a:t>ownerId</a:t>
            </a:r>
            <a:r>
              <a:rPr lang="en" sz="1300">
                <a:solidFill>
                  <a:schemeClr val="dk1"/>
                </a:solidFill>
              </a:rPr>
              <a:t>, </a:t>
            </a:r>
            <a:r>
              <a:rPr lang="en" sz="1300" b="1" u="sng">
                <a:solidFill>
                  <a:schemeClr val="dk1"/>
                </a:solidFill>
              </a:rPr>
              <a:t>ownerPhone</a:t>
            </a:r>
            <a:r>
              <a:rPr lang="en" sz="1300">
                <a:solidFill>
                  <a:schemeClr val="dk1"/>
                </a:solidFill>
              </a:rPr>
              <a:t>)</a:t>
            </a:r>
            <a:endParaRPr sz="1300">
              <a:solidFill>
                <a:schemeClr val="dk1"/>
              </a:solidFill>
            </a:endParaRPr>
          </a:p>
          <a:p>
            <a:pPr marL="0" lvl="0" indent="0" algn="l" rtl="0">
              <a:lnSpc>
                <a:spcPct val="95000"/>
              </a:lnSpc>
              <a:spcBef>
                <a:spcPts val="1200"/>
              </a:spcBef>
              <a:spcAft>
                <a:spcPts val="0"/>
              </a:spcAft>
              <a:buNone/>
            </a:pPr>
            <a:r>
              <a:rPr lang="en" sz="1300">
                <a:solidFill>
                  <a:schemeClr val="dk1"/>
                </a:solidFill>
              </a:rPr>
              <a:t>Lease (</a:t>
            </a:r>
            <a:r>
              <a:rPr lang="en" sz="1300" b="1" u="sng">
                <a:solidFill>
                  <a:schemeClr val="dk1"/>
                </a:solidFill>
              </a:rPr>
              <a:t>leaseId</a:t>
            </a:r>
            <a:r>
              <a:rPr lang="en" sz="1300">
                <a:solidFill>
                  <a:schemeClr val="dk1"/>
                </a:solidFill>
              </a:rPr>
              <a:t>, leaseDuration, leaseArea, leasePrice, leaseBedroom, leaseBathroom)</a:t>
            </a:r>
            <a:endParaRPr sz="1300">
              <a:solidFill>
                <a:schemeClr val="dk1"/>
              </a:solidFill>
            </a:endParaRPr>
          </a:p>
          <a:p>
            <a:pPr marL="0" lvl="0" indent="0" algn="l" rtl="0">
              <a:lnSpc>
                <a:spcPct val="95000"/>
              </a:lnSpc>
              <a:spcBef>
                <a:spcPts val="1200"/>
              </a:spcBef>
              <a:spcAft>
                <a:spcPts val="0"/>
              </a:spcAft>
              <a:buNone/>
            </a:pPr>
            <a:r>
              <a:rPr lang="en" sz="1300">
                <a:solidFill>
                  <a:schemeClr val="dk1"/>
                </a:solidFill>
              </a:rPr>
              <a:t>Resident (</a:t>
            </a:r>
            <a:r>
              <a:rPr lang="en" sz="1300" b="1" u="sng">
                <a:solidFill>
                  <a:schemeClr val="dk1"/>
                </a:solidFill>
              </a:rPr>
              <a:t>residentId</a:t>
            </a:r>
            <a:r>
              <a:rPr lang="en" sz="1300">
                <a:solidFill>
                  <a:schemeClr val="dk1"/>
                </a:solidFill>
              </a:rPr>
              <a:t>, residentFName, residentMInit, residentLName, residentGender, residentAge, residentCitizenship)</a:t>
            </a:r>
            <a:endParaRPr sz="1300">
              <a:solidFill>
                <a:schemeClr val="dk1"/>
              </a:solidFill>
            </a:endParaRPr>
          </a:p>
          <a:p>
            <a:pPr marL="0" lvl="0" indent="0" algn="l" rtl="0">
              <a:lnSpc>
                <a:spcPct val="95000"/>
              </a:lnSpc>
              <a:spcBef>
                <a:spcPts val="1200"/>
              </a:spcBef>
              <a:spcAft>
                <a:spcPts val="0"/>
              </a:spcAft>
              <a:buNone/>
            </a:pPr>
            <a:r>
              <a:rPr lang="en" sz="1300">
                <a:solidFill>
                  <a:schemeClr val="dk1"/>
                </a:solidFill>
              </a:rPr>
              <a:t>Reviewer (</a:t>
            </a:r>
            <a:r>
              <a:rPr lang="en" sz="1300" b="1" u="sng">
                <a:solidFill>
                  <a:schemeClr val="dk1"/>
                </a:solidFill>
              </a:rPr>
              <a:t>reviewerId</a:t>
            </a:r>
            <a:r>
              <a:rPr lang="en" sz="1300">
                <a:solidFill>
                  <a:schemeClr val="dk1"/>
                </a:solidFill>
              </a:rPr>
              <a:t>, reviewerFName, reviewerMInit, reviewerLName)</a:t>
            </a:r>
            <a:endParaRPr sz="1300">
              <a:solidFill>
                <a:schemeClr val="dk1"/>
              </a:solidFill>
            </a:endParaRPr>
          </a:p>
          <a:p>
            <a:pPr marL="0" lvl="0" indent="0" algn="l" rtl="0">
              <a:lnSpc>
                <a:spcPct val="95000"/>
              </a:lnSpc>
              <a:spcBef>
                <a:spcPts val="1200"/>
              </a:spcBef>
              <a:spcAft>
                <a:spcPts val="0"/>
              </a:spcAft>
              <a:buNone/>
            </a:pPr>
            <a:r>
              <a:rPr lang="en" sz="1300">
                <a:solidFill>
                  <a:schemeClr val="dk1"/>
                </a:solidFill>
              </a:rPr>
              <a:t>Review (</a:t>
            </a:r>
            <a:r>
              <a:rPr lang="en" sz="1300" b="1" u="sng">
                <a:solidFill>
                  <a:schemeClr val="dk1"/>
                </a:solidFill>
              </a:rPr>
              <a:t>reviewId</a:t>
            </a:r>
            <a:r>
              <a:rPr lang="en" sz="1300">
                <a:solidFill>
                  <a:schemeClr val="dk1"/>
                </a:solidFill>
              </a:rPr>
              <a:t>, reviewRate, reviewContent)</a:t>
            </a:r>
            <a:endParaRPr sz="1300">
              <a:solidFill>
                <a:schemeClr val="dk1"/>
              </a:solidFill>
            </a:endParaRPr>
          </a:p>
          <a:p>
            <a:pPr marL="0" lvl="0" indent="0" algn="l" rtl="0">
              <a:lnSpc>
                <a:spcPct val="95000"/>
              </a:lnSpc>
              <a:spcBef>
                <a:spcPts val="1200"/>
              </a:spcBef>
              <a:spcAft>
                <a:spcPts val="0"/>
              </a:spcAft>
              <a:buNone/>
            </a:pPr>
            <a:r>
              <a:rPr lang="en" sz="1300">
                <a:solidFill>
                  <a:schemeClr val="dk1"/>
                </a:solidFill>
              </a:rPr>
              <a:t>Response (</a:t>
            </a:r>
            <a:r>
              <a:rPr lang="en" sz="1300" b="1" i="1" u="sng">
                <a:solidFill>
                  <a:schemeClr val="dk1"/>
                </a:solidFill>
              </a:rPr>
              <a:t>reviewId</a:t>
            </a:r>
            <a:r>
              <a:rPr lang="en" sz="1300">
                <a:solidFill>
                  <a:schemeClr val="dk1"/>
                </a:solidFill>
              </a:rPr>
              <a:t>, </a:t>
            </a:r>
            <a:r>
              <a:rPr lang="en" sz="1300" b="1" u="sng">
                <a:solidFill>
                  <a:schemeClr val="dk1"/>
                </a:solidFill>
              </a:rPr>
              <a:t>responseId</a:t>
            </a:r>
            <a:r>
              <a:rPr lang="en" sz="1300">
                <a:solidFill>
                  <a:schemeClr val="dk1"/>
                </a:solidFill>
              </a:rPr>
              <a:t>, responder, responseContent, replyDate)</a:t>
            </a:r>
            <a:endParaRPr sz="1300">
              <a:solidFill>
                <a:schemeClr val="dk1"/>
              </a:solidFill>
            </a:endParaRPr>
          </a:p>
          <a:p>
            <a:pPr marL="0" lvl="0" indent="0" algn="l" rtl="0">
              <a:lnSpc>
                <a:spcPct val="95000"/>
              </a:lnSpc>
              <a:spcBef>
                <a:spcPts val="1200"/>
              </a:spcBef>
              <a:spcAft>
                <a:spcPts val="0"/>
              </a:spcAft>
              <a:buNone/>
            </a:pPr>
            <a:r>
              <a:rPr lang="en" sz="1300">
                <a:solidFill>
                  <a:schemeClr val="dk1"/>
                </a:solidFill>
              </a:rPr>
              <a:t>Sign (</a:t>
            </a:r>
            <a:r>
              <a:rPr lang="en" sz="1300" b="1" i="1" u="sng">
                <a:solidFill>
                  <a:schemeClr val="dk1"/>
                </a:solidFill>
              </a:rPr>
              <a:t>residentId</a:t>
            </a:r>
            <a:r>
              <a:rPr lang="en" sz="1300">
                <a:solidFill>
                  <a:schemeClr val="dk1"/>
                </a:solidFill>
              </a:rPr>
              <a:t>, </a:t>
            </a:r>
            <a:r>
              <a:rPr lang="en" sz="1300" i="1">
                <a:solidFill>
                  <a:schemeClr val="dk1"/>
                </a:solidFill>
              </a:rPr>
              <a:t>leaseId</a:t>
            </a:r>
            <a:r>
              <a:rPr lang="en" sz="1300">
                <a:solidFill>
                  <a:schemeClr val="dk1"/>
                </a:solidFill>
              </a:rPr>
              <a:t>,</a:t>
            </a:r>
            <a:r>
              <a:rPr lang="en" sz="1300" i="1">
                <a:solidFill>
                  <a:schemeClr val="dk1"/>
                </a:solidFill>
              </a:rPr>
              <a:t> unitId</a:t>
            </a:r>
            <a:r>
              <a:rPr lang="en" sz="1300">
                <a:solidFill>
                  <a:schemeClr val="dk1"/>
                </a:solidFill>
              </a:rPr>
              <a:t>, signDate)</a:t>
            </a:r>
            <a:endParaRPr sz="1300">
              <a:solidFill>
                <a:schemeClr val="dk1"/>
              </a:solidFill>
            </a:endParaRPr>
          </a:p>
          <a:p>
            <a:pPr marL="0" lvl="0" indent="0" algn="l" rtl="0">
              <a:lnSpc>
                <a:spcPct val="95000"/>
              </a:lnSpc>
              <a:spcBef>
                <a:spcPts val="1200"/>
              </a:spcBef>
              <a:spcAft>
                <a:spcPts val="0"/>
              </a:spcAft>
              <a:buNone/>
            </a:pPr>
            <a:r>
              <a:rPr lang="en" sz="1300">
                <a:solidFill>
                  <a:schemeClr val="dk1"/>
                </a:solidFill>
              </a:rPr>
              <a:t>Comment (</a:t>
            </a:r>
            <a:r>
              <a:rPr lang="en" sz="1300" b="1" i="1" u="sng">
                <a:solidFill>
                  <a:schemeClr val="dk1"/>
                </a:solidFill>
              </a:rPr>
              <a:t>reviewId</a:t>
            </a:r>
            <a:r>
              <a:rPr lang="en" sz="1300">
                <a:solidFill>
                  <a:schemeClr val="dk1"/>
                </a:solidFill>
              </a:rPr>
              <a:t>, </a:t>
            </a:r>
            <a:r>
              <a:rPr lang="en" sz="1300" i="1">
                <a:solidFill>
                  <a:schemeClr val="dk1"/>
                </a:solidFill>
              </a:rPr>
              <a:t>unitId</a:t>
            </a:r>
            <a:r>
              <a:rPr lang="en" sz="1300">
                <a:solidFill>
                  <a:schemeClr val="dk1"/>
                </a:solidFill>
              </a:rPr>
              <a:t>, </a:t>
            </a:r>
            <a:r>
              <a:rPr lang="en" sz="1300" i="1">
                <a:solidFill>
                  <a:schemeClr val="dk1"/>
                </a:solidFill>
              </a:rPr>
              <a:t>reviewerId</a:t>
            </a:r>
            <a:r>
              <a:rPr lang="en" sz="1300">
                <a:solidFill>
                  <a:schemeClr val="dk1"/>
                </a:solidFill>
              </a:rPr>
              <a:t>, commentDate)</a:t>
            </a:r>
            <a:endParaRPr sz="2000"/>
          </a:p>
        </p:txBody>
      </p:sp>
      <p:sp>
        <p:nvSpPr>
          <p:cNvPr id="211" name="Google Shape;211;p30"/>
          <p:cNvSpPr/>
          <p:nvPr/>
        </p:nvSpPr>
        <p:spPr>
          <a:xfrm>
            <a:off x="8109484" y="4576675"/>
            <a:ext cx="882300" cy="397800"/>
          </a:xfrm>
          <a:prstGeom prst="round2DiagRect">
            <a:avLst>
              <a:gd name="adj1" fmla="val 40164"/>
              <a:gd name="adj2" fmla="val 0"/>
            </a:avLst>
          </a:prstGeom>
          <a:solidFill>
            <a:schemeClr val="accent1"/>
          </a:solidFill>
          <a:ln>
            <a:noFill/>
          </a:ln>
          <a:effectLst>
            <a:outerShdw blurRad="100013"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latin typeface="Comfortaa"/>
                <a:ea typeface="Comfortaa"/>
                <a:cs typeface="Comfortaa"/>
                <a:sym typeface="Comfortaa"/>
              </a:rPr>
              <a:t>Housing</a:t>
            </a:r>
            <a:endParaRPr sz="900" b="1">
              <a:solidFill>
                <a:schemeClr val="lt1"/>
              </a:solidFill>
              <a:latin typeface="Comfortaa"/>
              <a:ea typeface="Comfortaa"/>
              <a:cs typeface="Comfortaa"/>
              <a:sym typeface="Comfortaa"/>
            </a:endParaRPr>
          </a:p>
          <a:p>
            <a:pPr marL="0" lvl="0" indent="0" algn="ctr" rtl="0">
              <a:spcBef>
                <a:spcPts val="0"/>
              </a:spcBef>
              <a:spcAft>
                <a:spcPts val="0"/>
              </a:spcAft>
              <a:buNone/>
            </a:pPr>
            <a:r>
              <a:rPr lang="en" sz="900" b="1">
                <a:solidFill>
                  <a:schemeClr val="lt1"/>
                </a:solidFill>
                <a:latin typeface="Comfortaa"/>
                <a:ea typeface="Comfortaa"/>
                <a:cs typeface="Comfortaa"/>
                <a:sym typeface="Comfortaa"/>
              </a:rPr>
              <a:t>Smurfs</a:t>
            </a:r>
            <a:endParaRPr sz="900" b="1">
              <a:solidFill>
                <a:schemeClr val="lt1"/>
              </a:solidFill>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1"/>
          <p:cNvPicPr preferRelativeResize="0"/>
          <p:nvPr/>
        </p:nvPicPr>
        <p:blipFill rotWithShape="1">
          <a:blip r:embed="rId3">
            <a:alphaModFix/>
          </a:blip>
          <a:srcRect/>
          <a:stretch/>
        </p:blipFill>
        <p:spPr>
          <a:xfrm>
            <a:off x="1108650" y="987000"/>
            <a:ext cx="6926698" cy="3704475"/>
          </a:xfrm>
          <a:prstGeom prst="rect">
            <a:avLst/>
          </a:prstGeom>
          <a:noFill/>
          <a:ln>
            <a:noFill/>
          </a:ln>
        </p:spPr>
      </p:pic>
      <p:sp>
        <p:nvSpPr>
          <p:cNvPr id="217" name="Google Shape;217;p31"/>
          <p:cNvSpPr txBox="1">
            <a:spLocks noGrp="1"/>
          </p:cNvSpPr>
          <p:nvPr>
            <p:ph type="title"/>
          </p:nvPr>
        </p:nvSpPr>
        <p:spPr>
          <a:xfrm>
            <a:off x="429200" y="498725"/>
            <a:ext cx="5742900" cy="46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Logical Database Design</a:t>
            </a:r>
            <a:endParaRPr sz="3000"/>
          </a:p>
        </p:txBody>
      </p:sp>
      <p:sp>
        <p:nvSpPr>
          <p:cNvPr id="218" name="Google Shape;218;p31"/>
          <p:cNvSpPr txBox="1"/>
          <p:nvPr/>
        </p:nvSpPr>
        <p:spPr>
          <a:xfrm>
            <a:off x="5205125" y="422525"/>
            <a:ext cx="2704800" cy="461700"/>
          </a:xfrm>
          <a:prstGeom prst="rect">
            <a:avLst/>
          </a:prstGeom>
          <a:solidFill>
            <a:schemeClr val="accen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lt1"/>
                </a:solidFill>
              </a:rPr>
              <a:t>Referential Integrities</a:t>
            </a:r>
            <a:endParaRPr sz="1800" b="1">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2"/>
          <p:cNvSpPr txBox="1">
            <a:spLocks noGrp="1"/>
          </p:cNvSpPr>
          <p:nvPr>
            <p:ph type="title"/>
          </p:nvPr>
        </p:nvSpPr>
        <p:spPr>
          <a:xfrm>
            <a:off x="284100" y="307975"/>
            <a:ext cx="2479800" cy="4268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Logical Database Design</a:t>
            </a:r>
            <a:endParaRPr/>
          </a:p>
          <a:p>
            <a:pPr marL="0" lvl="0" indent="0" algn="l" rtl="0">
              <a:spcBef>
                <a:spcPts val="0"/>
              </a:spcBef>
              <a:spcAft>
                <a:spcPts val="0"/>
              </a:spcAft>
              <a:buNone/>
            </a:pPr>
            <a:endParaRPr sz="1800">
              <a:solidFill>
                <a:schemeClr val="accent1"/>
              </a:solidFill>
              <a:highlight>
                <a:schemeClr val="lt1"/>
              </a:highlight>
            </a:endParaRPr>
          </a:p>
          <a:p>
            <a:pPr marL="0" lvl="0" indent="0" algn="l" rtl="0">
              <a:spcBef>
                <a:spcPts val="0"/>
              </a:spcBef>
              <a:spcAft>
                <a:spcPts val="0"/>
              </a:spcAft>
              <a:buClr>
                <a:schemeClr val="dk1"/>
              </a:buClr>
              <a:buSzPts val="1100"/>
              <a:buFont typeface="Arial"/>
              <a:buNone/>
            </a:pPr>
            <a:r>
              <a:rPr lang="en" sz="1800">
                <a:highlight>
                  <a:schemeClr val="lt1"/>
                </a:highlight>
              </a:rPr>
              <a:t>.</a:t>
            </a:r>
            <a:r>
              <a:rPr lang="en" sz="1800">
                <a:solidFill>
                  <a:schemeClr val="accent1"/>
                </a:solidFill>
                <a:highlight>
                  <a:schemeClr val="lt1"/>
                </a:highlight>
              </a:rPr>
              <a:t>  </a:t>
            </a:r>
            <a:endParaRPr sz="1800">
              <a:solidFill>
                <a:schemeClr val="accent1"/>
              </a:solidFill>
              <a:highlight>
                <a:schemeClr val="lt1"/>
              </a:highlight>
            </a:endParaRPr>
          </a:p>
          <a:p>
            <a:pPr marL="0" lvl="0" indent="0" algn="l" rtl="0">
              <a:spcBef>
                <a:spcPts val="0"/>
              </a:spcBef>
              <a:spcAft>
                <a:spcPts val="0"/>
              </a:spcAft>
              <a:buNone/>
            </a:pPr>
            <a:endParaRPr/>
          </a:p>
        </p:txBody>
      </p:sp>
      <p:sp>
        <p:nvSpPr>
          <p:cNvPr id="224" name="Google Shape;224;p32"/>
          <p:cNvSpPr txBox="1"/>
          <p:nvPr/>
        </p:nvSpPr>
        <p:spPr>
          <a:xfrm>
            <a:off x="3100200" y="117900"/>
            <a:ext cx="6043800" cy="490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100">
                <a:solidFill>
                  <a:srgbClr val="000000"/>
                </a:solidFill>
              </a:rPr>
              <a:t>[R1] When Owner information is changed or deleted, the corresponding owned unit information should be changed or deleted accordingly</a:t>
            </a:r>
            <a:endParaRPr sz="1100">
              <a:solidFill>
                <a:srgbClr val="000000"/>
              </a:solidFill>
            </a:endParaRPr>
          </a:p>
          <a:p>
            <a:pPr marL="0" lvl="0" indent="0" algn="l" rtl="0">
              <a:lnSpc>
                <a:spcPct val="115000"/>
              </a:lnSpc>
              <a:spcBef>
                <a:spcPts val="1200"/>
              </a:spcBef>
              <a:spcAft>
                <a:spcPts val="0"/>
              </a:spcAft>
              <a:buNone/>
            </a:pPr>
            <a:r>
              <a:rPr lang="en" sz="1100">
                <a:solidFill>
                  <a:srgbClr val="000000"/>
                </a:solidFill>
              </a:rPr>
              <a:t>[R2] When Owner information changed or deleted, the owner’s phone numbers should be changed or deleted accordingly</a:t>
            </a:r>
            <a:endParaRPr sz="1100">
              <a:solidFill>
                <a:srgbClr val="000000"/>
              </a:solidFill>
            </a:endParaRPr>
          </a:p>
          <a:p>
            <a:pPr marL="0" lvl="0" indent="0" algn="l" rtl="0">
              <a:lnSpc>
                <a:spcPct val="115000"/>
              </a:lnSpc>
              <a:spcBef>
                <a:spcPts val="1200"/>
              </a:spcBef>
              <a:spcAft>
                <a:spcPts val="0"/>
              </a:spcAft>
              <a:buNone/>
            </a:pPr>
            <a:r>
              <a:rPr lang="en" sz="1200" b="1">
                <a:solidFill>
                  <a:srgbClr val="000000"/>
                </a:solidFill>
              </a:rPr>
              <a:t>[R3]</a:t>
            </a:r>
            <a:r>
              <a:rPr lang="en" sz="1200">
                <a:solidFill>
                  <a:srgbClr val="000000"/>
                </a:solidFill>
              </a:rPr>
              <a:t> When a lease is signed by a resident, for an unit, the information of the resident cannot be deleted but can be changed accordingly</a:t>
            </a:r>
            <a:endParaRPr sz="1200">
              <a:solidFill>
                <a:srgbClr val="000000"/>
              </a:solidFill>
            </a:endParaRPr>
          </a:p>
          <a:p>
            <a:pPr marL="0" lvl="0" indent="0" algn="l" rtl="0">
              <a:lnSpc>
                <a:spcPct val="115000"/>
              </a:lnSpc>
              <a:spcBef>
                <a:spcPts val="1200"/>
              </a:spcBef>
              <a:spcAft>
                <a:spcPts val="0"/>
              </a:spcAft>
              <a:buNone/>
            </a:pPr>
            <a:r>
              <a:rPr lang="en" sz="1200" b="1">
                <a:solidFill>
                  <a:srgbClr val="000000"/>
                </a:solidFill>
              </a:rPr>
              <a:t>[R4]</a:t>
            </a:r>
            <a:r>
              <a:rPr lang="en" sz="1200">
                <a:solidFill>
                  <a:srgbClr val="000000"/>
                </a:solidFill>
              </a:rPr>
              <a:t> When a lease is signed by a resident, for an unit, the unit and the lease agreement cannot be changed or deleted</a:t>
            </a:r>
            <a:endParaRPr sz="1200">
              <a:solidFill>
                <a:srgbClr val="000000"/>
              </a:solidFill>
            </a:endParaRPr>
          </a:p>
          <a:p>
            <a:pPr marL="0" lvl="0" indent="0" algn="l" rtl="0">
              <a:lnSpc>
                <a:spcPct val="115000"/>
              </a:lnSpc>
              <a:spcBef>
                <a:spcPts val="1200"/>
              </a:spcBef>
              <a:spcAft>
                <a:spcPts val="0"/>
              </a:spcAft>
              <a:buNone/>
            </a:pPr>
            <a:r>
              <a:rPr lang="en" sz="1100">
                <a:solidFill>
                  <a:srgbClr val="000000"/>
                </a:solidFill>
              </a:rPr>
              <a:t>[R5] When the information of the unit is changed or deleted, the information regarding the unit utilities should be changed or deleted accordingly</a:t>
            </a:r>
            <a:endParaRPr sz="1100">
              <a:solidFill>
                <a:srgbClr val="000000"/>
              </a:solidFill>
            </a:endParaRPr>
          </a:p>
          <a:p>
            <a:pPr marL="0" lvl="0" indent="0" algn="l" rtl="0">
              <a:lnSpc>
                <a:spcPct val="115000"/>
              </a:lnSpc>
              <a:spcBef>
                <a:spcPts val="1200"/>
              </a:spcBef>
              <a:spcAft>
                <a:spcPts val="0"/>
              </a:spcAft>
              <a:buNone/>
            </a:pPr>
            <a:r>
              <a:rPr lang="en" sz="1100">
                <a:solidFill>
                  <a:srgbClr val="000000"/>
                </a:solidFill>
              </a:rPr>
              <a:t>[R6] When the information of a review are changed or deleted, the information of the response to the review should also be changed or deleted</a:t>
            </a:r>
            <a:endParaRPr sz="1100">
              <a:solidFill>
                <a:srgbClr val="000000"/>
              </a:solidFill>
            </a:endParaRPr>
          </a:p>
          <a:p>
            <a:pPr marL="0" lvl="0" indent="0" algn="l" rtl="0">
              <a:lnSpc>
                <a:spcPct val="115000"/>
              </a:lnSpc>
              <a:spcBef>
                <a:spcPts val="1200"/>
              </a:spcBef>
              <a:spcAft>
                <a:spcPts val="0"/>
              </a:spcAft>
              <a:buNone/>
            </a:pPr>
            <a:r>
              <a:rPr lang="en" sz="1100">
                <a:solidFill>
                  <a:srgbClr val="000000"/>
                </a:solidFill>
              </a:rPr>
              <a:t>[R7] When the information of a review is changed or deleted, the information of the comments on the review should also be changed or deleted accordingly.</a:t>
            </a:r>
            <a:endParaRPr sz="1100">
              <a:solidFill>
                <a:srgbClr val="000000"/>
              </a:solidFill>
            </a:endParaRPr>
          </a:p>
          <a:p>
            <a:pPr marL="0" lvl="0" indent="0" algn="l" rtl="0">
              <a:lnSpc>
                <a:spcPct val="115000"/>
              </a:lnSpc>
              <a:spcBef>
                <a:spcPts val="1200"/>
              </a:spcBef>
              <a:spcAft>
                <a:spcPts val="0"/>
              </a:spcAft>
              <a:buNone/>
            </a:pPr>
            <a:r>
              <a:rPr lang="en" sz="1100">
                <a:solidFill>
                  <a:srgbClr val="000000"/>
                </a:solidFill>
              </a:rPr>
              <a:t>[R8] When the information of a unit is changed or deleted, the comments about the unit should also be changed or deleted</a:t>
            </a:r>
            <a:endParaRPr sz="1100">
              <a:solidFill>
                <a:srgbClr val="000000"/>
              </a:solidFill>
            </a:endParaRPr>
          </a:p>
          <a:p>
            <a:pPr marL="0" lvl="0" indent="0" algn="l" rtl="0">
              <a:lnSpc>
                <a:spcPct val="115000"/>
              </a:lnSpc>
              <a:spcBef>
                <a:spcPts val="1200"/>
              </a:spcBef>
              <a:spcAft>
                <a:spcPts val="0"/>
              </a:spcAft>
              <a:buNone/>
            </a:pPr>
            <a:r>
              <a:rPr lang="en" sz="1100">
                <a:solidFill>
                  <a:srgbClr val="000000"/>
                </a:solidFill>
              </a:rPr>
              <a:t>[R9] When the information of a reviewer is changed or deleted, the comments from the reviewer should also be changed or deleted</a:t>
            </a:r>
            <a:endParaRPr sz="1100">
              <a:solidFill>
                <a:srgbClr val="000000"/>
              </a:solidFill>
            </a:endParaRPr>
          </a:p>
          <a:p>
            <a:pPr marL="0" lvl="0" indent="0" algn="l" rtl="0">
              <a:lnSpc>
                <a:spcPct val="95000"/>
              </a:lnSpc>
              <a:spcBef>
                <a:spcPts val="1200"/>
              </a:spcBef>
              <a:spcAft>
                <a:spcPts val="0"/>
              </a:spcAft>
              <a:buNone/>
            </a:pPr>
            <a:endParaRPr sz="1100">
              <a:solidFill>
                <a:srgbClr val="000000"/>
              </a:solidFill>
            </a:endParaRPr>
          </a:p>
          <a:p>
            <a:pPr marL="0" lvl="0" indent="0" algn="l" rtl="0">
              <a:lnSpc>
                <a:spcPct val="95000"/>
              </a:lnSpc>
              <a:spcBef>
                <a:spcPts val="1200"/>
              </a:spcBef>
              <a:spcAft>
                <a:spcPts val="1200"/>
              </a:spcAft>
              <a:buNone/>
            </a:pPr>
            <a:endParaRPr sz="1100">
              <a:solidFill>
                <a:srgbClr val="595959"/>
              </a:solidFill>
            </a:endParaRPr>
          </a:p>
        </p:txBody>
      </p:sp>
      <p:sp>
        <p:nvSpPr>
          <p:cNvPr id="225" name="Google Shape;225;p32"/>
          <p:cNvSpPr txBox="1"/>
          <p:nvPr/>
        </p:nvSpPr>
        <p:spPr>
          <a:xfrm>
            <a:off x="284100" y="1974000"/>
            <a:ext cx="1259100" cy="7389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800" b="1">
                <a:solidFill>
                  <a:schemeClr val="accent1"/>
                </a:solidFill>
                <a:highlight>
                  <a:schemeClr val="lt1"/>
                </a:highlight>
              </a:rPr>
              <a:t>Business Rules</a:t>
            </a:r>
            <a:endParaRPr sz="1800" b="1">
              <a:solidFill>
                <a:schemeClr val="accent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TotalTime>
  <Words>1266</Words>
  <Application>Microsoft Office PowerPoint</Application>
  <PresentationFormat>On-screen Show (16:9)</PresentationFormat>
  <Paragraphs>156</Paragraphs>
  <Slides>31</Slides>
  <Notes>31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Comfortaa</vt:lpstr>
      <vt:lpstr>Arial</vt:lpstr>
      <vt:lpstr>Simple Light</vt:lpstr>
      <vt:lpstr>Housing Smurfs Team 0507-07</vt:lpstr>
      <vt:lpstr>Agenda</vt:lpstr>
      <vt:lpstr>Background</vt:lpstr>
      <vt:lpstr>Collect reviews and  rental details from different online sources to Housing Smurfs</vt:lpstr>
      <vt:lpstr>Database Design</vt:lpstr>
      <vt:lpstr>Conceptual Database Design</vt:lpstr>
      <vt:lpstr>Logical Database Design  </vt:lpstr>
      <vt:lpstr>Logical Database Design</vt:lpstr>
      <vt:lpstr>Logical Database Design  .   </vt:lpstr>
      <vt:lpstr>Physical Database Design</vt:lpstr>
      <vt:lpstr>Physical Database Design</vt:lpstr>
      <vt:lpstr>Physical Database Design</vt:lpstr>
      <vt:lpstr>Physical Database Design</vt:lpstr>
      <vt:lpstr>Physical Database Design</vt:lpstr>
      <vt:lpstr>Physical Database Design</vt:lpstr>
      <vt:lpstr>Physical Database Design</vt:lpstr>
      <vt:lpstr>Data Collection</vt:lpstr>
      <vt:lpstr>Use Cases  &amp;  Application</vt:lpstr>
      <vt:lpstr>What are the unit name, rate, number of bedrooms and bathrooms, rent per person, number of reviews, and contact info for every unit?</vt:lpstr>
      <vt:lpstr>What are the unit name, rate, number of bedrooms and bathrooms, rent per person, number of reviews, and contact info for every unit?</vt:lpstr>
      <vt:lpstr>For all the apartments that the UMD shuttle will pass, what’s the average rate?</vt:lpstr>
      <vt:lpstr>For all the apartments that the UMD shuttle will pass, what’s the average rate?</vt:lpstr>
      <vt:lpstr>What’s the percentage of reviewers that left rate &gt;= 4.0 starts for Graduate Hills?</vt:lpstr>
      <vt:lpstr>What’s the percentage of reviewers that left rate &gt;= 4.0 starts for Graduate Hills?</vt:lpstr>
      <vt:lpstr>What apartments are less than 1 mile to the UMD, have rent lower than $1,400, and with a study room? </vt:lpstr>
      <vt:lpstr>What apartments are less than 1 mile to the UMD, have rent lower than $1,400, and with a study room?</vt:lpstr>
      <vt:lpstr>What are the contents of the reviews for The Alloy that have rate equal or greater than 4.0?</vt:lpstr>
      <vt:lpstr>What are the contents of the reviews for The Alloy that have rate equal or greater than 4.0?</vt:lpstr>
      <vt:lpstr>Dashboard </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Smurfs Team 0507-07</dc:title>
  <cp:lastModifiedBy>Bharath Kumar Routhu</cp:lastModifiedBy>
  <cp:revision>10</cp:revision>
  <dcterms:modified xsi:type="dcterms:W3CDTF">2021-12-12T02:30:38Z</dcterms:modified>
</cp:coreProperties>
</file>